
<file path=[Content_Types].xml><?xml version="1.0" encoding="utf-8"?>
<Types xmlns="http://schemas.openxmlformats.org/package/2006/content-types">
  <Default Extension="emf" ContentType="image/x-emf"/>
  <Default Extension="gif" ContentType="image/gif"/>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12" r:id="rId1"/>
  </p:sldMasterIdLst>
  <p:notesMasterIdLst>
    <p:notesMasterId r:id="rId23"/>
  </p:notesMasterIdLst>
  <p:sldIdLst>
    <p:sldId id="266" r:id="rId2"/>
    <p:sldId id="272" r:id="rId3"/>
    <p:sldId id="273" r:id="rId4"/>
    <p:sldId id="274" r:id="rId5"/>
    <p:sldId id="275" r:id="rId6"/>
    <p:sldId id="276" r:id="rId7"/>
    <p:sldId id="277" r:id="rId8"/>
    <p:sldId id="278" r:id="rId9"/>
    <p:sldId id="279" r:id="rId10"/>
    <p:sldId id="280" r:id="rId11"/>
    <p:sldId id="281" r:id="rId12"/>
    <p:sldId id="282" r:id="rId13"/>
    <p:sldId id="283" r:id="rId14"/>
    <p:sldId id="284" r:id="rId15"/>
    <p:sldId id="285" r:id="rId16"/>
    <p:sldId id="286" r:id="rId17"/>
    <p:sldId id="287" r:id="rId18"/>
    <p:sldId id="288" r:id="rId19"/>
    <p:sldId id="289" r:id="rId20"/>
    <p:sldId id="290" r:id="rId21"/>
    <p:sldId id="258" r:id="rId22"/>
  </p:sldIdLst>
  <p:sldSz cx="12192000" cy="6858000"/>
  <p:notesSz cx="6858000" cy="9144000"/>
  <p:defaultTextStyle>
    <a:defPPr>
      <a:defRPr lang="en-US"/>
    </a:defPPr>
    <a:lvl1pPr algn="l" rtl="0" eaLnBrk="0" fontAlgn="base" hangingPunct="0">
      <a:spcBef>
        <a:spcPct val="0"/>
      </a:spcBef>
      <a:spcAft>
        <a:spcPct val="0"/>
      </a:spcAft>
      <a:defRPr kern="1200">
        <a:solidFill>
          <a:schemeClr val="tx1"/>
        </a:solidFill>
        <a:latin typeface="Lucida Sans Unicode" panose="020B0602030504020204" pitchFamily="34" charset="0"/>
        <a:ea typeface="MS PGothic"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Lucida Sans Unicode" panose="020B0602030504020204" pitchFamily="34" charset="0"/>
        <a:ea typeface="MS PGothic"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Lucida Sans Unicode" panose="020B0602030504020204" pitchFamily="34" charset="0"/>
        <a:ea typeface="MS PGothic"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Lucida Sans Unicode" panose="020B0602030504020204" pitchFamily="34" charset="0"/>
        <a:ea typeface="MS PGothic"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Lucida Sans Unicode" panose="020B060203050402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Lucida Sans Unicode" panose="020B060203050402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Lucida Sans Unicode" panose="020B060203050402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Lucida Sans Unicode" panose="020B060203050402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Lucida Sans Unicode" panose="020B0602030504020204" pitchFamily="34" charset="0"/>
        <a:ea typeface="MS PGothic" panose="020B0600070205080204"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FEFF6"/>
    <a:srgbClr val="3D5D19"/>
    <a:srgbClr val="005DA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173" autoAdjust="0"/>
    <p:restoredTop sz="94660" autoAdjust="0"/>
  </p:normalViewPr>
  <p:slideViewPr>
    <p:cSldViewPr>
      <p:cViewPr varScale="1">
        <p:scale>
          <a:sx n="102" d="100"/>
          <a:sy n="102" d="100"/>
        </p:scale>
        <p:origin x="1116" y="318"/>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fontAlgn="auto" hangingPunct="1">
              <a:spcBef>
                <a:spcPts val="0"/>
              </a:spcBef>
              <a:spcAft>
                <a:spcPts val="0"/>
              </a:spcAft>
              <a:defRPr sz="1200">
                <a:latin typeface="+mn-lt"/>
                <a:ea typeface="+mn-ea"/>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panose="020F0502020204030204" pitchFamily="34" charset="0"/>
              </a:defRPr>
            </a:lvl1pPr>
          </a:lstStyle>
          <a:p>
            <a:pPr>
              <a:defRPr/>
            </a:pPr>
            <a:fld id="{752325C8-FBBD-4932-9471-D48E54CDCCAC}" type="datetimeFigureOut">
              <a:rPr lang="en-US" altLang="en-US"/>
              <a:pPr>
                <a:defRPr/>
              </a:pPr>
              <a:t>10/3/2025</a:t>
            </a:fld>
            <a:endParaRPr lang="en-US" alt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ea typeface="+mn-ea"/>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panose="020F0502020204030204" pitchFamily="34" charset="0"/>
              </a:defRPr>
            </a:lvl1pPr>
          </a:lstStyle>
          <a:p>
            <a:pPr>
              <a:defRPr/>
            </a:pPr>
            <a:fld id="{027E27DB-B1BF-4D0B-A3CB-23545D04F86D}" type="slidenum">
              <a:rPr lang="en-US" altLang="en-US"/>
              <a:pPr>
                <a:defRPr/>
              </a:pPr>
              <a:t>‹#›</a:t>
            </a:fld>
            <a:endParaRPr lang="en-US" altLang="en-US"/>
          </a:p>
        </p:txBody>
      </p:sp>
    </p:spTree>
    <p:extLst>
      <p:ext uri="{BB962C8B-B14F-4D97-AF65-F5344CB8AC3E}">
        <p14:creationId xmlns:p14="http://schemas.microsoft.com/office/powerpoint/2010/main" val="333632960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S PGothic" panose="020B0600070205080204" pitchFamily="34" charset="-128"/>
        <a:cs typeface="+mn-cs"/>
      </a:defRPr>
    </a:lvl1pPr>
    <a:lvl2pPr marL="457200" algn="l" rtl="0" eaLnBrk="0" fontAlgn="base" hangingPunct="0">
      <a:spcBef>
        <a:spcPct val="30000"/>
      </a:spcBef>
      <a:spcAft>
        <a:spcPct val="0"/>
      </a:spcAft>
      <a:defRPr sz="1200" kern="1200">
        <a:solidFill>
          <a:schemeClr val="tx1"/>
        </a:solidFill>
        <a:latin typeface="+mn-lt"/>
        <a:ea typeface="MS PGothic" panose="020B0600070205080204" pitchFamily="34" charset="-128"/>
        <a:cs typeface="+mn-cs"/>
      </a:defRPr>
    </a:lvl2pPr>
    <a:lvl3pPr marL="914400" algn="l" rtl="0" eaLnBrk="0" fontAlgn="base" hangingPunct="0">
      <a:spcBef>
        <a:spcPct val="30000"/>
      </a:spcBef>
      <a:spcAft>
        <a:spcPct val="0"/>
      </a:spcAft>
      <a:defRPr sz="1200" kern="1200">
        <a:solidFill>
          <a:schemeClr val="tx1"/>
        </a:solidFill>
        <a:latin typeface="+mn-lt"/>
        <a:ea typeface="MS PGothic" panose="020B0600070205080204" pitchFamily="34" charset="-128"/>
        <a:cs typeface="+mn-cs"/>
      </a:defRPr>
    </a:lvl3pPr>
    <a:lvl4pPr marL="1371600" algn="l" rtl="0" eaLnBrk="0" fontAlgn="base" hangingPunct="0">
      <a:spcBef>
        <a:spcPct val="30000"/>
      </a:spcBef>
      <a:spcAft>
        <a:spcPct val="0"/>
      </a:spcAft>
      <a:defRPr sz="1200" kern="1200">
        <a:solidFill>
          <a:schemeClr val="tx1"/>
        </a:solidFill>
        <a:latin typeface="+mn-lt"/>
        <a:ea typeface="MS PGothic" panose="020B0600070205080204" pitchFamily="34" charset="-128"/>
        <a:cs typeface="+mn-cs"/>
      </a:defRPr>
    </a:lvl4pPr>
    <a:lvl5pPr marL="1828800" algn="l" rtl="0" eaLnBrk="0" fontAlgn="base" hangingPunct="0">
      <a:spcBef>
        <a:spcPct val="30000"/>
      </a:spcBef>
      <a:spcAft>
        <a:spcPct val="0"/>
      </a:spcAft>
      <a:defRPr sz="1200" kern="1200">
        <a:solidFill>
          <a:schemeClr val="tx1"/>
        </a:solidFill>
        <a:latin typeface="+mn-lt"/>
        <a:ea typeface="MS PGothic" panose="020B0600070205080204" pitchFamily="34"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Biography">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DCF966B7-570F-4BEB-B8FC-F2C67BAC5B4C}"/>
              </a:ext>
            </a:extLst>
          </p:cNvPr>
          <p:cNvSpPr>
            <a:spLocks noGrp="1"/>
          </p:cNvSpPr>
          <p:nvPr>
            <p:ph type="body" sz="quarter" idx="13" hasCustomPrompt="1"/>
          </p:nvPr>
        </p:nvSpPr>
        <p:spPr>
          <a:xfrm>
            <a:off x="762000" y="1905000"/>
            <a:ext cx="10820400" cy="1447800"/>
          </a:xfrm>
        </p:spPr>
        <p:txBody>
          <a:bodyPr/>
          <a:lstStyle>
            <a:lvl1pPr marL="109537" indent="0">
              <a:buNone/>
              <a:defRPr b="0"/>
            </a:lvl1pPr>
          </a:lstStyle>
          <a:p>
            <a:pPr lvl="0"/>
            <a:r>
              <a:rPr lang="en-US" dirty="0"/>
              <a:t>Author 1 Name: Author 1 Biography</a:t>
            </a:r>
          </a:p>
        </p:txBody>
      </p:sp>
      <p:sp>
        <p:nvSpPr>
          <p:cNvPr id="10" name="Text Placeholder 9">
            <a:extLst>
              <a:ext uri="{FF2B5EF4-FFF2-40B4-BE49-F238E27FC236}">
                <a16:creationId xmlns:a16="http://schemas.microsoft.com/office/drawing/2014/main" id="{6556E759-A785-4CA1-AB64-B7F7F5B99BCF}"/>
              </a:ext>
            </a:extLst>
          </p:cNvPr>
          <p:cNvSpPr>
            <a:spLocks noGrp="1"/>
          </p:cNvSpPr>
          <p:nvPr>
            <p:ph type="body" sz="quarter" idx="14" hasCustomPrompt="1"/>
          </p:nvPr>
        </p:nvSpPr>
        <p:spPr>
          <a:xfrm>
            <a:off x="762000" y="3505200"/>
            <a:ext cx="10820400" cy="1447800"/>
          </a:xfrm>
        </p:spPr>
        <p:txBody>
          <a:bodyPr/>
          <a:lstStyle>
            <a:lvl1pPr marL="109537" indent="0">
              <a:buNone/>
              <a:defRPr/>
            </a:lvl1pPr>
          </a:lstStyle>
          <a:p>
            <a:pPr lvl="0"/>
            <a:r>
              <a:rPr lang="en-US" dirty="0"/>
              <a:t>Author 2 Name: Author 2 Biography</a:t>
            </a:r>
          </a:p>
        </p:txBody>
      </p:sp>
      <p:sp>
        <p:nvSpPr>
          <p:cNvPr id="11" name="Date Placeholder 10">
            <a:extLst>
              <a:ext uri="{FF2B5EF4-FFF2-40B4-BE49-F238E27FC236}">
                <a16:creationId xmlns:a16="http://schemas.microsoft.com/office/drawing/2014/main" id="{A54A65E2-FB4B-42EB-9349-589AE14A3E7A}"/>
              </a:ext>
            </a:extLst>
          </p:cNvPr>
          <p:cNvSpPr>
            <a:spLocks noGrp="1"/>
          </p:cNvSpPr>
          <p:nvPr>
            <p:ph type="dt" sz="half" idx="15"/>
          </p:nvPr>
        </p:nvSpPr>
        <p:spPr/>
        <p:txBody>
          <a:bodyPr/>
          <a:lstStyle/>
          <a:p>
            <a:pPr>
              <a:defRPr/>
            </a:pPr>
            <a:fld id="{C4BE6F43-98E8-4D63-B55D-DCF1C901179C}" type="datetime1">
              <a:rPr lang="en-US" altLang="en-US" smtClean="0"/>
              <a:t>10/3/2025</a:t>
            </a:fld>
            <a:endParaRPr lang="en-US" altLang="en-US"/>
          </a:p>
        </p:txBody>
      </p:sp>
      <p:sp>
        <p:nvSpPr>
          <p:cNvPr id="12" name="Footer Placeholder 11">
            <a:extLst>
              <a:ext uri="{FF2B5EF4-FFF2-40B4-BE49-F238E27FC236}">
                <a16:creationId xmlns:a16="http://schemas.microsoft.com/office/drawing/2014/main" id="{AB295823-0575-43C8-AEFB-7D7DDD7F32F2}"/>
              </a:ext>
            </a:extLst>
          </p:cNvPr>
          <p:cNvSpPr>
            <a:spLocks noGrp="1"/>
          </p:cNvSpPr>
          <p:nvPr>
            <p:ph type="ftr" sz="quarter" idx="16"/>
          </p:nvPr>
        </p:nvSpPr>
        <p:spPr/>
        <p:txBody>
          <a:bodyPr/>
          <a:lstStyle/>
          <a:p>
            <a:pPr>
              <a:defRPr/>
            </a:pPr>
            <a:r>
              <a:rPr lang="en-US"/>
              <a:t>Paper Number xx-xxx</a:t>
            </a:r>
            <a:endParaRPr lang="en-US" dirty="0"/>
          </a:p>
        </p:txBody>
      </p:sp>
      <p:sp>
        <p:nvSpPr>
          <p:cNvPr id="13" name="Slide Number Placeholder 12">
            <a:extLst>
              <a:ext uri="{FF2B5EF4-FFF2-40B4-BE49-F238E27FC236}">
                <a16:creationId xmlns:a16="http://schemas.microsoft.com/office/drawing/2014/main" id="{CBC361B0-2C1B-468A-9569-6D7447D849B4}"/>
              </a:ext>
            </a:extLst>
          </p:cNvPr>
          <p:cNvSpPr>
            <a:spLocks noGrp="1"/>
          </p:cNvSpPr>
          <p:nvPr>
            <p:ph type="sldNum" sz="quarter" idx="17"/>
          </p:nvPr>
        </p:nvSpPr>
        <p:spPr/>
        <p:txBody>
          <a:bodyPr/>
          <a:lstStyle/>
          <a:p>
            <a:pPr>
              <a:defRPr/>
            </a:pPr>
            <a:fld id="{1C339704-F9B3-4C6B-B54B-06AD26381A4A}" type="slidenum">
              <a:rPr lang="en-US" altLang="en-US" smtClean="0"/>
              <a:pPr>
                <a:defRPr/>
              </a:pPr>
              <a:t>‹#›</a:t>
            </a:fld>
            <a:endParaRPr lang="en-US" altLang="en-US" sz="1100"/>
          </a:p>
        </p:txBody>
      </p:sp>
      <p:sp>
        <p:nvSpPr>
          <p:cNvPr id="9" name="Title 6">
            <a:extLst>
              <a:ext uri="{FF2B5EF4-FFF2-40B4-BE49-F238E27FC236}">
                <a16:creationId xmlns:a16="http://schemas.microsoft.com/office/drawing/2014/main" id="{B55CD069-371D-4FC1-A2F2-DE7927F01546}"/>
              </a:ext>
            </a:extLst>
          </p:cNvPr>
          <p:cNvSpPr>
            <a:spLocks noGrp="1"/>
          </p:cNvSpPr>
          <p:nvPr>
            <p:ph type="title"/>
          </p:nvPr>
        </p:nvSpPr>
        <p:spPr>
          <a:xfrm>
            <a:off x="2362200" y="304800"/>
            <a:ext cx="9245601" cy="1143000"/>
          </a:xfrm>
          <a:prstGeom prst="rect">
            <a:avLst/>
          </a:prstGeom>
        </p:spPr>
        <p:txBody>
          <a:bodyPr rtlCol="0"/>
          <a:lstStyle/>
          <a:p>
            <a:r>
              <a:rPr lang="en-US"/>
              <a:t>Click to edit Master title style</a:t>
            </a:r>
          </a:p>
        </p:txBody>
      </p:sp>
    </p:spTree>
    <p:extLst>
      <p:ext uri="{BB962C8B-B14F-4D97-AF65-F5344CB8AC3E}">
        <p14:creationId xmlns:p14="http://schemas.microsoft.com/office/powerpoint/2010/main" val="10812618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Main Title Slide">
    <p:spTree>
      <p:nvGrpSpPr>
        <p:cNvPr id="1" name=""/>
        <p:cNvGrpSpPr/>
        <p:nvPr/>
      </p:nvGrpSpPr>
      <p:grpSpPr>
        <a:xfrm>
          <a:off x="0" y="0"/>
          <a:ext cx="0" cy="0"/>
          <a:chOff x="0" y="0"/>
          <a:chExt cx="0" cy="0"/>
        </a:xfrm>
      </p:grpSpPr>
      <p:sp>
        <p:nvSpPr>
          <p:cNvPr id="4" name="Right Triangle 3"/>
          <p:cNvSpPr/>
          <p:nvPr/>
        </p:nvSpPr>
        <p:spPr>
          <a:xfrm>
            <a:off x="1" y="4664075"/>
            <a:ext cx="12200467" cy="0"/>
          </a:xfrm>
          <a:prstGeom prst="rtTriangle">
            <a:avLst/>
          </a:prstGeom>
          <a:gradFill flip="none" rotWithShape="1">
            <a:gsLst>
              <a:gs pos="0">
                <a:schemeClr val="accent1">
                  <a:shade val="35000"/>
                  <a:satMod val="170000"/>
                  <a:alpha val="100000"/>
                </a:schemeClr>
              </a:gs>
              <a:gs pos="55000">
                <a:schemeClr val="accent1">
                  <a:tint val="90000"/>
                  <a:satMod val="150000"/>
                  <a:alpha val="100000"/>
                </a:schemeClr>
              </a:gs>
              <a:gs pos="100000">
                <a:schemeClr val="accent1">
                  <a:shade val="35000"/>
                  <a:satMod val="170000"/>
                  <a:alpha val="100000"/>
                </a:schemeClr>
              </a:gs>
            </a:gsLst>
            <a:lin ang="3000000" scaled="1"/>
            <a:tileRect/>
          </a:gradFill>
          <a:ln w="127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 name="Title 8"/>
          <p:cNvSpPr>
            <a:spLocks noGrp="1"/>
          </p:cNvSpPr>
          <p:nvPr>
            <p:ph type="ctrTitle"/>
          </p:nvPr>
        </p:nvSpPr>
        <p:spPr>
          <a:xfrm>
            <a:off x="914400" y="1752604"/>
            <a:ext cx="10363200" cy="1829761"/>
          </a:xfrm>
          <a:prstGeom prst="rect">
            <a:avLst/>
          </a:prstGeom>
        </p:spPr>
        <p:txBody>
          <a:bodyPr anchor="b"/>
          <a:lstStyle>
            <a:lvl1pPr algn="r">
              <a:defRPr sz="4800" b="1">
                <a:solidFill>
                  <a:schemeClr val="tx2"/>
                </a:solidFill>
                <a:effectLst>
                  <a:outerShdw blurRad="31750" dist="25400" dir="5400000" algn="tl" rotWithShape="0">
                    <a:srgbClr val="000000">
                      <a:alpha val="25000"/>
                    </a:srgbClr>
                  </a:outerShdw>
                </a:effectLst>
              </a:defRPr>
            </a:lvl1pPr>
            <a:extLst/>
          </a:lstStyle>
          <a:p>
            <a:r>
              <a:rPr lang="en-US"/>
              <a:t>Click to edit Master title style</a:t>
            </a:r>
            <a:endParaRPr lang="en-US" dirty="0"/>
          </a:p>
        </p:txBody>
      </p:sp>
      <p:sp>
        <p:nvSpPr>
          <p:cNvPr id="17" name="Subtitle 16"/>
          <p:cNvSpPr>
            <a:spLocks noGrp="1"/>
          </p:cNvSpPr>
          <p:nvPr>
            <p:ph type="subTitle" idx="1"/>
          </p:nvPr>
        </p:nvSpPr>
        <p:spPr>
          <a:xfrm>
            <a:off x="914400" y="3611607"/>
            <a:ext cx="10363200" cy="1199704"/>
          </a:xfrm>
        </p:spPr>
        <p:txBody>
          <a:bodyPr lIns="45720" rIns="45720"/>
          <a:lstStyle>
            <a:lvl1pPr marL="0" marR="64008" indent="0" algn="r">
              <a:buNone/>
              <a:defRPr>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a:t>Click to edit Master subtitle style</a:t>
            </a:r>
          </a:p>
        </p:txBody>
      </p:sp>
    </p:spTree>
    <p:extLst>
      <p:ext uri="{BB962C8B-B14F-4D97-AF65-F5344CB8AC3E}">
        <p14:creationId xmlns:p14="http://schemas.microsoft.com/office/powerpoint/2010/main" val="7766552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 Option 1">
    <p:bg>
      <p:bgPr>
        <a:gradFill flip="none" rotWithShape="1">
          <a:gsLst>
            <a:gs pos="99000">
              <a:schemeClr val="tx1">
                <a:lumMod val="65000"/>
                <a:lumOff val="35000"/>
              </a:schemeClr>
            </a:gs>
            <a:gs pos="50000">
              <a:schemeClr val="bg1">
                <a:lumMod val="75000"/>
              </a:schemeClr>
            </a:gs>
            <a:gs pos="0">
              <a:srgbClr val="DFEFF6"/>
            </a:gs>
          </a:gsLst>
          <a:lin ang="5400000" scaled="0"/>
          <a:tileRect/>
        </a:gradFill>
        <a:effectLst/>
      </p:bgPr>
    </p:bg>
    <p:spTree>
      <p:nvGrpSpPr>
        <p:cNvPr id="1" name=""/>
        <p:cNvGrpSpPr/>
        <p:nvPr/>
      </p:nvGrpSpPr>
      <p:grpSpPr>
        <a:xfrm>
          <a:off x="0" y="0"/>
          <a:ext cx="0" cy="0"/>
          <a:chOff x="0" y="0"/>
          <a:chExt cx="0" cy="0"/>
        </a:xfrm>
      </p:grpSpPr>
      <p:sp>
        <p:nvSpPr>
          <p:cNvPr id="6" name="Title 8">
            <a:extLst>
              <a:ext uri="{FF2B5EF4-FFF2-40B4-BE49-F238E27FC236}">
                <a16:creationId xmlns:a16="http://schemas.microsoft.com/office/drawing/2014/main" id="{25373C4E-0E55-4757-9EF8-4A5017921A8F}"/>
              </a:ext>
            </a:extLst>
          </p:cNvPr>
          <p:cNvSpPr>
            <a:spLocks noGrp="1"/>
          </p:cNvSpPr>
          <p:nvPr>
            <p:ph type="ctrTitle" hasCustomPrompt="1"/>
          </p:nvPr>
        </p:nvSpPr>
        <p:spPr>
          <a:xfrm>
            <a:off x="914400" y="1752604"/>
            <a:ext cx="10363200" cy="1829761"/>
          </a:xfrm>
          <a:prstGeom prst="rect">
            <a:avLst/>
          </a:prstGeom>
        </p:spPr>
        <p:txBody>
          <a:bodyPr anchor="b"/>
          <a:lstStyle>
            <a:lvl1pPr algn="r">
              <a:defRPr sz="4800" b="1">
                <a:solidFill>
                  <a:schemeClr val="tx2"/>
                </a:solidFill>
                <a:effectLst>
                  <a:outerShdw blurRad="31750" dist="25400" dir="5400000" algn="tl" rotWithShape="0">
                    <a:srgbClr val="000000">
                      <a:alpha val="25000"/>
                    </a:srgbClr>
                  </a:outerShdw>
                </a:effectLst>
              </a:defRPr>
            </a:lvl1pPr>
            <a:extLst/>
          </a:lstStyle>
          <a:p>
            <a:r>
              <a:rPr lang="en-US" dirty="0"/>
              <a:t>Click to edit Section title style</a:t>
            </a:r>
          </a:p>
        </p:txBody>
      </p:sp>
      <p:sp>
        <p:nvSpPr>
          <p:cNvPr id="7" name="Subtitle 16">
            <a:extLst>
              <a:ext uri="{FF2B5EF4-FFF2-40B4-BE49-F238E27FC236}">
                <a16:creationId xmlns:a16="http://schemas.microsoft.com/office/drawing/2014/main" id="{BDF03BBF-027E-4197-91D2-E79E59BA05AC}"/>
              </a:ext>
            </a:extLst>
          </p:cNvPr>
          <p:cNvSpPr>
            <a:spLocks noGrp="1"/>
          </p:cNvSpPr>
          <p:nvPr>
            <p:ph type="subTitle" idx="1" hasCustomPrompt="1"/>
          </p:nvPr>
        </p:nvSpPr>
        <p:spPr>
          <a:xfrm>
            <a:off x="914400" y="3611607"/>
            <a:ext cx="10363200" cy="1199704"/>
          </a:xfrm>
        </p:spPr>
        <p:txBody>
          <a:bodyPr lIns="45720" rIns="45720"/>
          <a:lstStyle>
            <a:lvl1pPr marL="0" marR="64008" indent="0" algn="r">
              <a:buNone/>
              <a:defRPr>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dirty="0"/>
              <a:t>Click to edit Section subtitle style</a:t>
            </a:r>
          </a:p>
        </p:txBody>
      </p:sp>
    </p:spTree>
    <p:extLst>
      <p:ext uri="{BB962C8B-B14F-4D97-AF65-F5344CB8AC3E}">
        <p14:creationId xmlns:p14="http://schemas.microsoft.com/office/powerpoint/2010/main" val="850513188"/>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Title - Option 2">
    <p:bg>
      <p:bgPr>
        <a:gradFill flip="none" rotWithShape="1">
          <a:gsLst>
            <a:gs pos="99000">
              <a:schemeClr val="accent1"/>
            </a:gs>
            <a:gs pos="24000">
              <a:schemeClr val="accent1">
                <a:lumMod val="40000"/>
                <a:lumOff val="60000"/>
              </a:schemeClr>
            </a:gs>
            <a:gs pos="0">
              <a:schemeClr val="accent1">
                <a:lumMod val="20000"/>
                <a:lumOff val="80000"/>
              </a:schemeClr>
            </a:gs>
          </a:gsLst>
          <a:lin ang="5400000" scaled="0"/>
          <a:tileRect/>
        </a:gradFill>
        <a:effectLst/>
      </p:bgPr>
    </p:bg>
    <p:spTree>
      <p:nvGrpSpPr>
        <p:cNvPr id="1" name=""/>
        <p:cNvGrpSpPr/>
        <p:nvPr/>
      </p:nvGrpSpPr>
      <p:grpSpPr>
        <a:xfrm>
          <a:off x="0" y="0"/>
          <a:ext cx="0" cy="0"/>
          <a:chOff x="0" y="0"/>
          <a:chExt cx="0" cy="0"/>
        </a:xfrm>
      </p:grpSpPr>
      <p:sp>
        <p:nvSpPr>
          <p:cNvPr id="6" name="Title 8">
            <a:extLst>
              <a:ext uri="{FF2B5EF4-FFF2-40B4-BE49-F238E27FC236}">
                <a16:creationId xmlns:a16="http://schemas.microsoft.com/office/drawing/2014/main" id="{25373C4E-0E55-4757-9EF8-4A5017921A8F}"/>
              </a:ext>
            </a:extLst>
          </p:cNvPr>
          <p:cNvSpPr>
            <a:spLocks noGrp="1"/>
          </p:cNvSpPr>
          <p:nvPr>
            <p:ph type="ctrTitle" hasCustomPrompt="1"/>
          </p:nvPr>
        </p:nvSpPr>
        <p:spPr>
          <a:xfrm>
            <a:off x="914400" y="1752604"/>
            <a:ext cx="10363200" cy="1829761"/>
          </a:xfrm>
          <a:prstGeom prst="rect">
            <a:avLst/>
          </a:prstGeom>
        </p:spPr>
        <p:txBody>
          <a:bodyPr anchor="b"/>
          <a:lstStyle>
            <a:lvl1pPr algn="r">
              <a:defRPr sz="4800" b="1">
                <a:solidFill>
                  <a:schemeClr val="tx2"/>
                </a:solidFill>
                <a:effectLst>
                  <a:outerShdw blurRad="31750" dist="25400" dir="5400000" algn="tl" rotWithShape="0">
                    <a:srgbClr val="000000">
                      <a:alpha val="25000"/>
                    </a:srgbClr>
                  </a:outerShdw>
                </a:effectLst>
              </a:defRPr>
            </a:lvl1pPr>
            <a:extLst/>
          </a:lstStyle>
          <a:p>
            <a:r>
              <a:rPr lang="en-US" dirty="0"/>
              <a:t>Click to edit Section title style</a:t>
            </a:r>
          </a:p>
        </p:txBody>
      </p:sp>
      <p:sp>
        <p:nvSpPr>
          <p:cNvPr id="7" name="Subtitle 16">
            <a:extLst>
              <a:ext uri="{FF2B5EF4-FFF2-40B4-BE49-F238E27FC236}">
                <a16:creationId xmlns:a16="http://schemas.microsoft.com/office/drawing/2014/main" id="{BDF03BBF-027E-4197-91D2-E79E59BA05AC}"/>
              </a:ext>
            </a:extLst>
          </p:cNvPr>
          <p:cNvSpPr>
            <a:spLocks noGrp="1"/>
          </p:cNvSpPr>
          <p:nvPr>
            <p:ph type="subTitle" idx="1" hasCustomPrompt="1"/>
          </p:nvPr>
        </p:nvSpPr>
        <p:spPr>
          <a:xfrm>
            <a:off x="914400" y="3611607"/>
            <a:ext cx="10363200" cy="1199704"/>
          </a:xfrm>
        </p:spPr>
        <p:txBody>
          <a:bodyPr lIns="45720" rIns="45720"/>
          <a:lstStyle>
            <a:lvl1pPr marL="0" marR="64008" indent="0" algn="r">
              <a:buNone/>
              <a:defRPr>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dirty="0"/>
              <a:t>Click to edit Section subtitle style</a:t>
            </a:r>
          </a:p>
        </p:txBody>
      </p:sp>
    </p:spTree>
    <p:extLst>
      <p:ext uri="{BB962C8B-B14F-4D97-AF65-F5344CB8AC3E}">
        <p14:creationId xmlns:p14="http://schemas.microsoft.com/office/powerpoint/2010/main" val="1109596195"/>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Side by Side Content">
    <p:spTree>
      <p:nvGrpSpPr>
        <p:cNvPr id="1" name=""/>
        <p:cNvGrpSpPr/>
        <p:nvPr/>
      </p:nvGrpSpPr>
      <p:grpSpPr>
        <a:xfrm>
          <a:off x="0" y="0"/>
          <a:ext cx="0" cy="0"/>
          <a:chOff x="0" y="0"/>
          <a:chExt cx="0" cy="0"/>
        </a:xfrm>
      </p:grpSpPr>
      <p:sp>
        <p:nvSpPr>
          <p:cNvPr id="4" name="Right Triangle 3"/>
          <p:cNvSpPr/>
          <p:nvPr/>
        </p:nvSpPr>
        <p:spPr>
          <a:xfrm>
            <a:off x="1" y="4664075"/>
            <a:ext cx="12200467" cy="0"/>
          </a:xfrm>
          <a:prstGeom prst="rtTriangle">
            <a:avLst/>
          </a:prstGeom>
          <a:gradFill flip="none" rotWithShape="1">
            <a:gsLst>
              <a:gs pos="0">
                <a:schemeClr val="accent1">
                  <a:shade val="35000"/>
                  <a:satMod val="170000"/>
                  <a:alpha val="100000"/>
                </a:schemeClr>
              </a:gs>
              <a:gs pos="55000">
                <a:schemeClr val="accent1">
                  <a:tint val="90000"/>
                  <a:satMod val="150000"/>
                  <a:alpha val="100000"/>
                </a:schemeClr>
              </a:gs>
              <a:gs pos="100000">
                <a:schemeClr val="accent1">
                  <a:shade val="35000"/>
                  <a:satMod val="170000"/>
                  <a:alpha val="100000"/>
                </a:schemeClr>
              </a:gs>
            </a:gsLst>
            <a:lin ang="3000000" scaled="1"/>
            <a:tileRect/>
          </a:gradFill>
          <a:ln w="127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0" name="Title 6">
            <a:extLst>
              <a:ext uri="{FF2B5EF4-FFF2-40B4-BE49-F238E27FC236}">
                <a16:creationId xmlns:a16="http://schemas.microsoft.com/office/drawing/2014/main" id="{D720B38A-29BE-4690-B34E-EAC209A30803}"/>
              </a:ext>
            </a:extLst>
          </p:cNvPr>
          <p:cNvSpPr txBox="1">
            <a:spLocks/>
          </p:cNvSpPr>
          <p:nvPr userDrawn="1"/>
        </p:nvSpPr>
        <p:spPr>
          <a:xfrm>
            <a:off x="2362200" y="304800"/>
            <a:ext cx="9245601" cy="1143000"/>
          </a:xfrm>
          <a:prstGeom prst="rect">
            <a:avLst/>
          </a:prstGeom>
        </p:spPr>
        <p:txBody>
          <a:bodyPr vert="horz" rtlCol="0" anchor="ctr">
            <a:normAutofit/>
            <a:scene3d>
              <a:camera prst="orthographicFront"/>
              <a:lightRig rig="soft" dir="t"/>
            </a:scene3d>
            <a:sp3d prstMaterial="softEdge">
              <a:bevelT w="25400" h="25400"/>
            </a:sp3d>
          </a:bodyPr>
          <a:lstStyle>
            <a:lvl1pPr algn="l" rtl="0" eaLnBrk="1" fontAlgn="base" hangingPunct="1">
              <a:spcBef>
                <a:spcPct val="0"/>
              </a:spcBef>
              <a:spcAft>
                <a:spcPct val="0"/>
              </a:spcAft>
              <a:defRPr sz="4100" b="1" kern="1200">
                <a:solidFill>
                  <a:schemeClr val="tx2"/>
                </a:solidFill>
                <a:effectLst>
                  <a:outerShdw blurRad="31750" dist="25400" dir="5400000" algn="tl" rotWithShape="0">
                    <a:srgbClr val="000000">
                      <a:alpha val="25000"/>
                    </a:srgbClr>
                  </a:outerShdw>
                </a:effectLst>
                <a:latin typeface="+mj-lt"/>
                <a:ea typeface="MS PGothic" panose="020B0600070205080204" pitchFamily="34" charset="-128"/>
                <a:cs typeface="+mj-cs"/>
              </a:defRPr>
            </a:lvl1pPr>
            <a:lvl2pPr algn="l" rtl="0" eaLnBrk="1" fontAlgn="base" hangingPunct="1">
              <a:spcBef>
                <a:spcPct val="0"/>
              </a:spcBef>
              <a:spcAft>
                <a:spcPct val="0"/>
              </a:spcAft>
              <a:defRPr sz="4100" b="1">
                <a:solidFill>
                  <a:schemeClr val="tx2"/>
                </a:solidFill>
                <a:latin typeface="Lucida Sans Unicode" charset="0"/>
                <a:ea typeface="MS PGothic" panose="020B0600070205080204" pitchFamily="34" charset="-128"/>
              </a:defRPr>
            </a:lvl2pPr>
            <a:lvl3pPr algn="l" rtl="0" eaLnBrk="1" fontAlgn="base" hangingPunct="1">
              <a:spcBef>
                <a:spcPct val="0"/>
              </a:spcBef>
              <a:spcAft>
                <a:spcPct val="0"/>
              </a:spcAft>
              <a:defRPr sz="4100" b="1">
                <a:solidFill>
                  <a:schemeClr val="tx2"/>
                </a:solidFill>
                <a:latin typeface="Lucida Sans Unicode" charset="0"/>
                <a:ea typeface="MS PGothic" panose="020B0600070205080204" pitchFamily="34" charset="-128"/>
              </a:defRPr>
            </a:lvl3pPr>
            <a:lvl4pPr algn="l" rtl="0" eaLnBrk="1" fontAlgn="base" hangingPunct="1">
              <a:spcBef>
                <a:spcPct val="0"/>
              </a:spcBef>
              <a:spcAft>
                <a:spcPct val="0"/>
              </a:spcAft>
              <a:defRPr sz="4100" b="1">
                <a:solidFill>
                  <a:schemeClr val="tx2"/>
                </a:solidFill>
                <a:latin typeface="Lucida Sans Unicode" charset="0"/>
                <a:ea typeface="MS PGothic" panose="020B0600070205080204" pitchFamily="34" charset="-128"/>
              </a:defRPr>
            </a:lvl4pPr>
            <a:lvl5pPr algn="l" rtl="0" eaLnBrk="1" fontAlgn="base" hangingPunct="1">
              <a:spcBef>
                <a:spcPct val="0"/>
              </a:spcBef>
              <a:spcAft>
                <a:spcPct val="0"/>
              </a:spcAft>
              <a:defRPr sz="4100" b="1">
                <a:solidFill>
                  <a:schemeClr val="tx2"/>
                </a:solidFill>
                <a:latin typeface="Lucida Sans Unicode" charset="0"/>
                <a:ea typeface="MS PGothic" panose="020B0600070205080204" pitchFamily="34" charset="-128"/>
              </a:defRPr>
            </a:lvl5pPr>
            <a:lvl6pPr marL="457200" algn="l" rtl="0" eaLnBrk="1" fontAlgn="base" hangingPunct="1">
              <a:spcBef>
                <a:spcPct val="0"/>
              </a:spcBef>
              <a:spcAft>
                <a:spcPct val="0"/>
              </a:spcAft>
              <a:defRPr sz="4100" b="1">
                <a:solidFill>
                  <a:schemeClr val="tx2"/>
                </a:solidFill>
                <a:latin typeface="Lucida Sans Unicode" charset="0"/>
                <a:ea typeface="ＭＳ Ｐゴシック" charset="0"/>
              </a:defRPr>
            </a:lvl6pPr>
            <a:lvl7pPr marL="914400" algn="l" rtl="0" eaLnBrk="1" fontAlgn="base" hangingPunct="1">
              <a:spcBef>
                <a:spcPct val="0"/>
              </a:spcBef>
              <a:spcAft>
                <a:spcPct val="0"/>
              </a:spcAft>
              <a:defRPr sz="4100" b="1">
                <a:solidFill>
                  <a:schemeClr val="tx2"/>
                </a:solidFill>
                <a:latin typeface="Lucida Sans Unicode" charset="0"/>
                <a:ea typeface="ＭＳ Ｐゴシック" charset="0"/>
              </a:defRPr>
            </a:lvl7pPr>
            <a:lvl8pPr marL="1371600" algn="l" rtl="0" eaLnBrk="1" fontAlgn="base" hangingPunct="1">
              <a:spcBef>
                <a:spcPct val="0"/>
              </a:spcBef>
              <a:spcAft>
                <a:spcPct val="0"/>
              </a:spcAft>
              <a:defRPr sz="4100" b="1">
                <a:solidFill>
                  <a:schemeClr val="tx2"/>
                </a:solidFill>
                <a:latin typeface="Lucida Sans Unicode" charset="0"/>
                <a:ea typeface="ＭＳ Ｐゴシック" charset="0"/>
              </a:defRPr>
            </a:lvl8pPr>
            <a:lvl9pPr marL="1828800" algn="l" rtl="0" eaLnBrk="1" fontAlgn="base" hangingPunct="1">
              <a:spcBef>
                <a:spcPct val="0"/>
              </a:spcBef>
              <a:spcAft>
                <a:spcPct val="0"/>
              </a:spcAft>
              <a:defRPr sz="4100" b="1">
                <a:solidFill>
                  <a:schemeClr val="tx2"/>
                </a:solidFill>
                <a:latin typeface="Lucida Sans Unicode" charset="0"/>
                <a:ea typeface="ＭＳ Ｐゴシック" charset="0"/>
              </a:defRPr>
            </a:lvl9pPr>
            <a:extLst/>
          </a:lstStyle>
          <a:p>
            <a:r>
              <a:rPr lang="en-US" dirty="0"/>
              <a:t>Click to edit Master title style</a:t>
            </a:r>
          </a:p>
        </p:txBody>
      </p:sp>
      <p:sp>
        <p:nvSpPr>
          <p:cNvPr id="3" name="Content Placeholder 2">
            <a:extLst>
              <a:ext uri="{FF2B5EF4-FFF2-40B4-BE49-F238E27FC236}">
                <a16:creationId xmlns:a16="http://schemas.microsoft.com/office/drawing/2014/main" id="{045DEC39-0796-485D-BA09-0314A1320B80}"/>
              </a:ext>
            </a:extLst>
          </p:cNvPr>
          <p:cNvSpPr>
            <a:spLocks noGrp="1"/>
          </p:cNvSpPr>
          <p:nvPr>
            <p:ph sz="quarter" idx="10"/>
          </p:nvPr>
        </p:nvSpPr>
        <p:spPr>
          <a:xfrm>
            <a:off x="762000" y="1828800"/>
            <a:ext cx="49530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Content Placeholder 2">
            <a:extLst>
              <a:ext uri="{FF2B5EF4-FFF2-40B4-BE49-F238E27FC236}">
                <a16:creationId xmlns:a16="http://schemas.microsoft.com/office/drawing/2014/main" id="{A551E262-69CB-4F23-AF75-898EF63027B2}"/>
              </a:ext>
            </a:extLst>
          </p:cNvPr>
          <p:cNvSpPr>
            <a:spLocks noGrp="1"/>
          </p:cNvSpPr>
          <p:nvPr>
            <p:ph sz="quarter" idx="11"/>
          </p:nvPr>
        </p:nvSpPr>
        <p:spPr>
          <a:xfrm>
            <a:off x="6400800" y="1828800"/>
            <a:ext cx="49530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Date Placeholder 9">
            <a:extLst>
              <a:ext uri="{FF2B5EF4-FFF2-40B4-BE49-F238E27FC236}">
                <a16:creationId xmlns:a16="http://schemas.microsoft.com/office/drawing/2014/main" id="{4EB547B0-6387-4912-9CA3-C05409BCE384}"/>
              </a:ext>
            </a:extLst>
          </p:cNvPr>
          <p:cNvSpPr>
            <a:spLocks noGrp="1"/>
          </p:cNvSpPr>
          <p:nvPr>
            <p:ph type="dt" sz="half" idx="12"/>
          </p:nvPr>
        </p:nvSpPr>
        <p:spPr>
          <a:xfrm>
            <a:off x="8970433" y="6408741"/>
            <a:ext cx="2559051" cy="365125"/>
          </a:xfrm>
        </p:spPr>
        <p:txBody>
          <a:bodyPr/>
          <a:lstStyle>
            <a:lvl1pPr>
              <a:defRPr/>
            </a:lvl1pPr>
          </a:lstStyle>
          <a:p>
            <a:pPr>
              <a:defRPr/>
            </a:pPr>
            <a:fld id="{54169C2F-051B-4E34-B2AC-17E8814C3B83}" type="datetime1">
              <a:rPr lang="en-US" altLang="en-US" smtClean="0"/>
              <a:t>10/3/2025</a:t>
            </a:fld>
            <a:endParaRPr lang="en-US" altLang="en-US"/>
          </a:p>
        </p:txBody>
      </p:sp>
      <p:sp>
        <p:nvSpPr>
          <p:cNvPr id="19" name="Footer Placeholder 21">
            <a:extLst>
              <a:ext uri="{FF2B5EF4-FFF2-40B4-BE49-F238E27FC236}">
                <a16:creationId xmlns:a16="http://schemas.microsoft.com/office/drawing/2014/main" id="{87BE3C48-5E78-4DCF-977D-F22F14AF890F}"/>
              </a:ext>
            </a:extLst>
          </p:cNvPr>
          <p:cNvSpPr>
            <a:spLocks noGrp="1"/>
          </p:cNvSpPr>
          <p:nvPr>
            <p:ph type="ftr" sz="quarter" idx="13"/>
          </p:nvPr>
        </p:nvSpPr>
        <p:spPr>
          <a:xfrm>
            <a:off x="5839884" y="6408741"/>
            <a:ext cx="3134783" cy="365125"/>
          </a:xfrm>
        </p:spPr>
        <p:txBody>
          <a:bodyPr/>
          <a:lstStyle>
            <a:lvl1pPr algn="ctr" eaLnBrk="1" latinLnBrk="0" hangingPunct="1">
              <a:defRPr kumimoji="0" sz="1000">
                <a:solidFill>
                  <a:schemeClr val="tx2"/>
                </a:solidFill>
              </a:defRPr>
            </a:lvl1pPr>
            <a:extLst/>
          </a:lstStyle>
          <a:p>
            <a:pPr>
              <a:defRPr/>
            </a:pPr>
            <a:r>
              <a:rPr lang="en-US" dirty="0"/>
              <a:t>Paper Number xx-xxx</a:t>
            </a:r>
          </a:p>
        </p:txBody>
      </p:sp>
      <p:sp>
        <p:nvSpPr>
          <p:cNvPr id="20" name="Slide Number Placeholder 17">
            <a:extLst>
              <a:ext uri="{FF2B5EF4-FFF2-40B4-BE49-F238E27FC236}">
                <a16:creationId xmlns:a16="http://schemas.microsoft.com/office/drawing/2014/main" id="{3ACD8A34-2762-4252-87E2-A4107E267F28}"/>
              </a:ext>
            </a:extLst>
          </p:cNvPr>
          <p:cNvSpPr>
            <a:spLocks noGrp="1"/>
          </p:cNvSpPr>
          <p:nvPr>
            <p:ph type="sldNum" sz="quarter" idx="14"/>
          </p:nvPr>
        </p:nvSpPr>
        <p:spPr>
          <a:xfrm>
            <a:off x="11529484" y="6408741"/>
            <a:ext cx="488949" cy="365125"/>
          </a:xfrm>
        </p:spPr>
        <p:txBody>
          <a:bodyPr/>
          <a:lstStyle>
            <a:lvl1pPr>
              <a:defRPr/>
            </a:lvl1pPr>
          </a:lstStyle>
          <a:p>
            <a:pPr>
              <a:defRPr/>
            </a:pPr>
            <a:fld id="{51A8E585-845B-497D-BF2F-352F8654D138}" type="slidenum">
              <a:rPr lang="en-US" altLang="en-US"/>
              <a:pPr>
                <a:defRPr/>
              </a:pPr>
              <a:t>‹#›</a:t>
            </a:fld>
            <a:endParaRPr lang="en-US" altLang="en-US" sz="1100"/>
          </a:p>
        </p:txBody>
      </p:sp>
    </p:spTree>
    <p:extLst>
      <p:ext uri="{BB962C8B-B14F-4D97-AF65-F5344CB8AC3E}">
        <p14:creationId xmlns:p14="http://schemas.microsoft.com/office/powerpoint/2010/main" val="31701582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6"/>
          <p:cNvSpPr>
            <a:spLocks noGrp="1"/>
          </p:cNvSpPr>
          <p:nvPr>
            <p:ph type="title"/>
          </p:nvPr>
        </p:nvSpPr>
        <p:spPr>
          <a:xfrm>
            <a:off x="2362200" y="304800"/>
            <a:ext cx="9245601" cy="1143000"/>
          </a:xfrm>
          <a:prstGeom prst="rect">
            <a:avLst/>
          </a:prstGeom>
        </p:spPr>
        <p:txBody>
          <a:bodyPr rtlCol="0"/>
          <a:lstStyle/>
          <a:p>
            <a:r>
              <a:rPr lang="en-US"/>
              <a:t>Click to edit Master title style</a:t>
            </a:r>
          </a:p>
        </p:txBody>
      </p:sp>
      <p:sp>
        <p:nvSpPr>
          <p:cNvPr id="4" name="Date Placeholder 9"/>
          <p:cNvSpPr>
            <a:spLocks noGrp="1"/>
          </p:cNvSpPr>
          <p:nvPr>
            <p:ph type="dt" sz="half" idx="10"/>
          </p:nvPr>
        </p:nvSpPr>
        <p:spPr/>
        <p:txBody>
          <a:bodyPr/>
          <a:lstStyle>
            <a:lvl1pPr>
              <a:defRPr/>
            </a:lvl1pPr>
          </a:lstStyle>
          <a:p>
            <a:pPr>
              <a:defRPr/>
            </a:pPr>
            <a:fld id="{AD0A1241-4DEE-4FB0-A61B-564819636ADC}" type="datetime1">
              <a:rPr lang="en-US" altLang="en-US" smtClean="0"/>
              <a:t>10/3/2025</a:t>
            </a:fld>
            <a:endParaRPr lang="en-US" altLang="en-US"/>
          </a:p>
        </p:txBody>
      </p:sp>
      <p:sp>
        <p:nvSpPr>
          <p:cNvPr id="5" name="Footer Placeholder 21"/>
          <p:cNvSpPr>
            <a:spLocks noGrp="1"/>
          </p:cNvSpPr>
          <p:nvPr>
            <p:ph type="ftr" sz="quarter" idx="11"/>
          </p:nvPr>
        </p:nvSpPr>
        <p:spPr/>
        <p:txBody>
          <a:bodyPr/>
          <a:lstStyle>
            <a:lvl1pPr>
              <a:defRPr/>
            </a:lvl1pPr>
          </a:lstStyle>
          <a:p>
            <a:pPr>
              <a:defRPr/>
            </a:pPr>
            <a:r>
              <a:rPr lang="en-US" dirty="0"/>
              <a:t>Paper Number xx-xxx</a:t>
            </a:r>
          </a:p>
        </p:txBody>
      </p:sp>
      <p:sp>
        <p:nvSpPr>
          <p:cNvPr id="6" name="Slide Number Placeholder 17"/>
          <p:cNvSpPr>
            <a:spLocks noGrp="1"/>
          </p:cNvSpPr>
          <p:nvPr>
            <p:ph type="sldNum" sz="quarter" idx="12"/>
          </p:nvPr>
        </p:nvSpPr>
        <p:spPr/>
        <p:txBody>
          <a:bodyPr/>
          <a:lstStyle>
            <a:lvl1pPr>
              <a:defRPr/>
            </a:lvl1pPr>
          </a:lstStyle>
          <a:p>
            <a:pPr>
              <a:defRPr/>
            </a:pPr>
            <a:fld id="{D4FBC53C-9F89-4DDE-A73C-FCE67BB39BDF}" type="slidenum">
              <a:rPr lang="en-US" altLang="en-US"/>
              <a:pPr>
                <a:defRPr/>
              </a:pPr>
              <a:t>‹#›</a:t>
            </a:fld>
            <a:endParaRPr lang="en-US" altLang="en-US" sz="1100"/>
          </a:p>
        </p:txBody>
      </p:sp>
    </p:spTree>
    <p:extLst>
      <p:ext uri="{BB962C8B-B14F-4D97-AF65-F5344CB8AC3E}">
        <p14:creationId xmlns:p14="http://schemas.microsoft.com/office/powerpoint/2010/main" val="30303197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09600" y="5562600"/>
            <a:ext cx="5386917"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a:r>
              <a:rPr lang="en-US"/>
              <a:t>Click to edit Master text styles</a:t>
            </a:r>
          </a:p>
        </p:txBody>
      </p:sp>
      <p:sp>
        <p:nvSpPr>
          <p:cNvPr id="4" name="Text Placeholder 3"/>
          <p:cNvSpPr>
            <a:spLocks noGrp="1"/>
          </p:cNvSpPr>
          <p:nvPr>
            <p:ph type="body" sz="half" idx="3"/>
          </p:nvPr>
        </p:nvSpPr>
        <p:spPr>
          <a:xfrm>
            <a:off x="6193370" y="5562600"/>
            <a:ext cx="5389033"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a:r>
              <a:rPr lang="en-US"/>
              <a:t>Click to edit Master text styles</a:t>
            </a:r>
          </a:p>
        </p:txBody>
      </p:sp>
      <p:sp>
        <p:nvSpPr>
          <p:cNvPr id="5" name="Content Placeholder 4"/>
          <p:cNvSpPr>
            <a:spLocks noGrp="1"/>
          </p:cNvSpPr>
          <p:nvPr>
            <p:ph sz="quarter" idx="2"/>
          </p:nvPr>
        </p:nvSpPr>
        <p:spPr>
          <a:xfrm>
            <a:off x="609600" y="1596697"/>
            <a:ext cx="5386917" cy="3941763"/>
          </a:xfrm>
          <a:ln>
            <a:noFill/>
            <a:prstDash val="sysDash"/>
            <a:miter lim="800000"/>
          </a:ln>
        </p:spPr>
        <p:txBody>
          <a:bodyPr/>
          <a:lstStyle>
            <a:lvl1pPr>
              <a:defRPr sz="2400"/>
            </a:lvl1pPr>
            <a:lvl2pPr>
              <a:defRPr sz="2000"/>
            </a:lvl2pPr>
            <a:lvl3pPr>
              <a:defRPr sz="1800"/>
            </a:lvl3pPr>
            <a:lvl4pPr>
              <a:defRPr sz="1600"/>
            </a:lvl4pPr>
            <a:lvl5pPr>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6193369" y="1596697"/>
            <a:ext cx="5389033" cy="3941763"/>
          </a:xfrm>
          <a:ln>
            <a:noFill/>
            <a:prstDash val="sysDash"/>
            <a:miter lim="800000"/>
          </a:ln>
        </p:spPr>
        <p:txBody>
          <a:bodyPr/>
          <a:lstStyle>
            <a:lvl1pPr>
              <a:spcBef>
                <a:spcPts val="0"/>
              </a:spcBef>
              <a:defRPr sz="2400"/>
            </a:lvl1pPr>
            <a:lvl2pPr>
              <a:defRPr sz="2000"/>
            </a:lvl2pPr>
            <a:lvl3pPr>
              <a:defRPr sz="1800"/>
            </a:lvl3pPr>
            <a:lvl4pPr>
              <a:defRPr sz="1600"/>
            </a:lvl4pPr>
            <a:lvl5pPr>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Date Placeholder 9"/>
          <p:cNvSpPr>
            <a:spLocks noGrp="1"/>
          </p:cNvSpPr>
          <p:nvPr>
            <p:ph type="dt" sz="half" idx="10"/>
          </p:nvPr>
        </p:nvSpPr>
        <p:spPr/>
        <p:txBody>
          <a:bodyPr/>
          <a:lstStyle>
            <a:lvl1pPr>
              <a:defRPr/>
            </a:lvl1pPr>
          </a:lstStyle>
          <a:p>
            <a:pPr>
              <a:defRPr/>
            </a:pPr>
            <a:fld id="{54169C2F-051B-4E34-B2AC-17E8814C3B83}" type="datetime1">
              <a:rPr lang="en-US" altLang="en-US" smtClean="0"/>
              <a:t>10/3/2025</a:t>
            </a:fld>
            <a:endParaRPr lang="en-US" altLang="en-US"/>
          </a:p>
        </p:txBody>
      </p:sp>
      <p:sp>
        <p:nvSpPr>
          <p:cNvPr id="9" name="Footer Placeholder 21"/>
          <p:cNvSpPr>
            <a:spLocks noGrp="1"/>
          </p:cNvSpPr>
          <p:nvPr>
            <p:ph type="ftr" sz="quarter" idx="11"/>
          </p:nvPr>
        </p:nvSpPr>
        <p:spPr/>
        <p:txBody>
          <a:bodyPr/>
          <a:lstStyle>
            <a:lvl1pPr algn="ctr" eaLnBrk="1" latinLnBrk="0" hangingPunct="1">
              <a:defRPr kumimoji="0" sz="1000">
                <a:solidFill>
                  <a:schemeClr val="tx2"/>
                </a:solidFill>
              </a:defRPr>
            </a:lvl1pPr>
            <a:extLst/>
          </a:lstStyle>
          <a:p>
            <a:pPr>
              <a:defRPr/>
            </a:pPr>
            <a:r>
              <a:rPr lang="en-US" dirty="0"/>
              <a:t>Paper Number xx-xxx</a:t>
            </a:r>
          </a:p>
        </p:txBody>
      </p:sp>
      <p:sp>
        <p:nvSpPr>
          <p:cNvPr id="10" name="Slide Number Placeholder 17"/>
          <p:cNvSpPr>
            <a:spLocks noGrp="1"/>
          </p:cNvSpPr>
          <p:nvPr>
            <p:ph type="sldNum" sz="quarter" idx="12"/>
          </p:nvPr>
        </p:nvSpPr>
        <p:spPr/>
        <p:txBody>
          <a:bodyPr/>
          <a:lstStyle>
            <a:lvl1pPr>
              <a:defRPr/>
            </a:lvl1pPr>
          </a:lstStyle>
          <a:p>
            <a:pPr>
              <a:defRPr/>
            </a:pPr>
            <a:fld id="{51A8E585-845B-497D-BF2F-352F8654D138}" type="slidenum">
              <a:rPr lang="en-US" altLang="en-US"/>
              <a:pPr>
                <a:defRPr/>
              </a:pPr>
              <a:t>‹#›</a:t>
            </a:fld>
            <a:endParaRPr lang="en-US" altLang="en-US" sz="1100"/>
          </a:p>
        </p:txBody>
      </p:sp>
      <p:sp>
        <p:nvSpPr>
          <p:cNvPr id="12" name="Title 6">
            <a:extLst>
              <a:ext uri="{FF2B5EF4-FFF2-40B4-BE49-F238E27FC236}">
                <a16:creationId xmlns:a16="http://schemas.microsoft.com/office/drawing/2014/main" id="{6CD2DECC-795F-453D-AE73-FED0C20E38E2}"/>
              </a:ext>
            </a:extLst>
          </p:cNvPr>
          <p:cNvSpPr>
            <a:spLocks noGrp="1"/>
          </p:cNvSpPr>
          <p:nvPr>
            <p:ph type="title"/>
          </p:nvPr>
        </p:nvSpPr>
        <p:spPr>
          <a:xfrm>
            <a:off x="2362200" y="304800"/>
            <a:ext cx="9245601" cy="1143000"/>
          </a:xfrm>
          <a:prstGeom prst="rect">
            <a:avLst/>
          </a:prstGeom>
        </p:spPr>
        <p:txBody>
          <a:bodyPr rtlCol="0"/>
          <a:lstStyle/>
          <a:p>
            <a:r>
              <a:rPr lang="en-US"/>
              <a:t>Click to edit Master title style</a:t>
            </a:r>
          </a:p>
        </p:txBody>
      </p:sp>
    </p:spTree>
    <p:extLst>
      <p:ext uri="{BB962C8B-B14F-4D97-AF65-F5344CB8AC3E}">
        <p14:creationId xmlns:p14="http://schemas.microsoft.com/office/powerpoint/2010/main" val="2961119152"/>
      </p:ext>
    </p:extLst>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with No Content">
    <p:spTree>
      <p:nvGrpSpPr>
        <p:cNvPr id="1" name=""/>
        <p:cNvGrpSpPr/>
        <p:nvPr/>
      </p:nvGrpSpPr>
      <p:grpSpPr>
        <a:xfrm>
          <a:off x="0" y="0"/>
          <a:ext cx="0" cy="0"/>
          <a:chOff x="0" y="0"/>
          <a:chExt cx="0" cy="0"/>
        </a:xfrm>
      </p:grpSpPr>
      <p:sp>
        <p:nvSpPr>
          <p:cNvPr id="3" name="Date Placeholder 9">
            <a:extLst>
              <a:ext uri="{FF2B5EF4-FFF2-40B4-BE49-F238E27FC236}">
                <a16:creationId xmlns:a16="http://schemas.microsoft.com/office/drawing/2014/main" id="{B18377EC-49B2-4F4A-A62A-250F8457F094}"/>
              </a:ext>
            </a:extLst>
          </p:cNvPr>
          <p:cNvSpPr>
            <a:spLocks noGrp="1"/>
          </p:cNvSpPr>
          <p:nvPr>
            <p:ph type="dt" sz="half" idx="10"/>
          </p:nvPr>
        </p:nvSpPr>
        <p:spPr>
          <a:xfrm>
            <a:off x="8970433" y="6408741"/>
            <a:ext cx="2559051" cy="365125"/>
          </a:xfrm>
        </p:spPr>
        <p:txBody>
          <a:bodyPr/>
          <a:lstStyle>
            <a:lvl1pPr>
              <a:defRPr/>
            </a:lvl1pPr>
          </a:lstStyle>
          <a:p>
            <a:pPr>
              <a:defRPr/>
            </a:pPr>
            <a:fld id="{54169C2F-051B-4E34-B2AC-17E8814C3B83}" type="datetime1">
              <a:rPr lang="en-US" altLang="en-US" smtClean="0"/>
              <a:t>10/3/2025</a:t>
            </a:fld>
            <a:endParaRPr lang="en-US" altLang="en-US"/>
          </a:p>
        </p:txBody>
      </p:sp>
      <p:sp>
        <p:nvSpPr>
          <p:cNvPr id="4" name="Footer Placeholder 21">
            <a:extLst>
              <a:ext uri="{FF2B5EF4-FFF2-40B4-BE49-F238E27FC236}">
                <a16:creationId xmlns:a16="http://schemas.microsoft.com/office/drawing/2014/main" id="{B893E797-9BE8-43E1-9DE5-7B455DD2F0E9}"/>
              </a:ext>
            </a:extLst>
          </p:cNvPr>
          <p:cNvSpPr>
            <a:spLocks noGrp="1"/>
          </p:cNvSpPr>
          <p:nvPr>
            <p:ph type="ftr" sz="quarter" idx="11"/>
          </p:nvPr>
        </p:nvSpPr>
        <p:spPr>
          <a:xfrm>
            <a:off x="5839884" y="6408741"/>
            <a:ext cx="3134783" cy="365125"/>
          </a:xfrm>
        </p:spPr>
        <p:txBody>
          <a:bodyPr/>
          <a:lstStyle>
            <a:lvl1pPr algn="ctr" eaLnBrk="1" latinLnBrk="0" hangingPunct="1">
              <a:defRPr kumimoji="0" sz="1000">
                <a:solidFill>
                  <a:schemeClr val="tx2"/>
                </a:solidFill>
              </a:defRPr>
            </a:lvl1pPr>
            <a:extLst/>
          </a:lstStyle>
          <a:p>
            <a:pPr>
              <a:defRPr/>
            </a:pPr>
            <a:r>
              <a:rPr lang="en-US" dirty="0"/>
              <a:t>Paper Number xx-xxx</a:t>
            </a:r>
          </a:p>
        </p:txBody>
      </p:sp>
      <p:sp>
        <p:nvSpPr>
          <p:cNvPr id="5" name="Slide Number Placeholder 17">
            <a:extLst>
              <a:ext uri="{FF2B5EF4-FFF2-40B4-BE49-F238E27FC236}">
                <a16:creationId xmlns:a16="http://schemas.microsoft.com/office/drawing/2014/main" id="{7B7F3E19-2F40-4654-A4AB-4507AA7B1EC3}"/>
              </a:ext>
            </a:extLst>
          </p:cNvPr>
          <p:cNvSpPr>
            <a:spLocks noGrp="1"/>
          </p:cNvSpPr>
          <p:nvPr>
            <p:ph type="sldNum" sz="quarter" idx="12"/>
          </p:nvPr>
        </p:nvSpPr>
        <p:spPr>
          <a:xfrm>
            <a:off x="11529484" y="6408741"/>
            <a:ext cx="488949" cy="365125"/>
          </a:xfrm>
        </p:spPr>
        <p:txBody>
          <a:bodyPr/>
          <a:lstStyle>
            <a:lvl1pPr>
              <a:defRPr/>
            </a:lvl1pPr>
          </a:lstStyle>
          <a:p>
            <a:pPr>
              <a:defRPr/>
            </a:pPr>
            <a:fld id="{51A8E585-845B-497D-BF2F-352F8654D138}" type="slidenum">
              <a:rPr lang="en-US" altLang="en-US"/>
              <a:pPr>
                <a:defRPr/>
              </a:pPr>
              <a:t>‹#›</a:t>
            </a:fld>
            <a:endParaRPr lang="en-US" altLang="en-US" sz="1100"/>
          </a:p>
        </p:txBody>
      </p:sp>
      <p:sp>
        <p:nvSpPr>
          <p:cNvPr id="6" name="Title 6">
            <a:extLst>
              <a:ext uri="{FF2B5EF4-FFF2-40B4-BE49-F238E27FC236}">
                <a16:creationId xmlns:a16="http://schemas.microsoft.com/office/drawing/2014/main" id="{D7339F21-8FDE-454B-8F10-CC2B36F76BC2}"/>
              </a:ext>
            </a:extLst>
          </p:cNvPr>
          <p:cNvSpPr>
            <a:spLocks noGrp="1"/>
          </p:cNvSpPr>
          <p:nvPr>
            <p:ph type="title"/>
          </p:nvPr>
        </p:nvSpPr>
        <p:spPr>
          <a:xfrm>
            <a:off x="2362200" y="304800"/>
            <a:ext cx="9245601" cy="1143000"/>
          </a:xfrm>
          <a:prstGeom prst="rect">
            <a:avLst/>
          </a:prstGeom>
        </p:spPr>
        <p:txBody>
          <a:bodyPr rtlCol="0"/>
          <a:lstStyle/>
          <a:p>
            <a:r>
              <a:rPr lang="en-US"/>
              <a:t>Click to edit Master title style</a:t>
            </a:r>
          </a:p>
        </p:txBody>
      </p:sp>
    </p:spTree>
    <p:extLst>
      <p:ext uri="{BB962C8B-B14F-4D97-AF65-F5344CB8AC3E}">
        <p14:creationId xmlns:p14="http://schemas.microsoft.com/office/powerpoint/2010/main" val="12679245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with Logo">
    <p:spTree>
      <p:nvGrpSpPr>
        <p:cNvPr id="1" name=""/>
        <p:cNvGrpSpPr/>
        <p:nvPr/>
      </p:nvGrpSpPr>
      <p:grpSpPr>
        <a:xfrm>
          <a:off x="0" y="0"/>
          <a:ext cx="0" cy="0"/>
          <a:chOff x="0" y="0"/>
          <a:chExt cx="0" cy="0"/>
        </a:xfrm>
      </p:grpSpPr>
      <p:sp>
        <p:nvSpPr>
          <p:cNvPr id="2" name="Date Placeholder 9"/>
          <p:cNvSpPr>
            <a:spLocks noGrp="1"/>
          </p:cNvSpPr>
          <p:nvPr>
            <p:ph type="dt" sz="half" idx="10"/>
          </p:nvPr>
        </p:nvSpPr>
        <p:spPr/>
        <p:txBody>
          <a:bodyPr/>
          <a:lstStyle>
            <a:lvl1pPr>
              <a:defRPr/>
            </a:lvl1pPr>
          </a:lstStyle>
          <a:p>
            <a:pPr>
              <a:defRPr/>
            </a:pPr>
            <a:fld id="{429AAF47-D912-4DD2-AA43-93D0BB19EC22}" type="datetime1">
              <a:rPr lang="en-US" altLang="en-US" smtClean="0"/>
              <a:t>10/3/2025</a:t>
            </a:fld>
            <a:endParaRPr lang="en-US" altLang="en-US"/>
          </a:p>
        </p:txBody>
      </p:sp>
      <p:sp>
        <p:nvSpPr>
          <p:cNvPr id="3" name="Footer Placeholder 21"/>
          <p:cNvSpPr>
            <a:spLocks noGrp="1"/>
          </p:cNvSpPr>
          <p:nvPr>
            <p:ph type="ftr" sz="quarter" idx="11"/>
          </p:nvPr>
        </p:nvSpPr>
        <p:spPr/>
        <p:txBody>
          <a:bodyPr/>
          <a:lstStyle>
            <a:lvl1pPr>
              <a:defRPr/>
            </a:lvl1pPr>
          </a:lstStyle>
          <a:p>
            <a:pPr>
              <a:defRPr/>
            </a:pPr>
            <a:r>
              <a:rPr lang="en-US" dirty="0"/>
              <a:t>Paper Number xx-xxx</a:t>
            </a:r>
          </a:p>
        </p:txBody>
      </p:sp>
      <p:sp>
        <p:nvSpPr>
          <p:cNvPr id="4" name="Slide Number Placeholder 17"/>
          <p:cNvSpPr>
            <a:spLocks noGrp="1"/>
          </p:cNvSpPr>
          <p:nvPr>
            <p:ph type="sldNum" sz="quarter" idx="12"/>
          </p:nvPr>
        </p:nvSpPr>
        <p:spPr/>
        <p:txBody>
          <a:bodyPr/>
          <a:lstStyle>
            <a:lvl1pPr>
              <a:defRPr/>
            </a:lvl1pPr>
          </a:lstStyle>
          <a:p>
            <a:pPr>
              <a:defRPr/>
            </a:pPr>
            <a:fld id="{12D12448-CAF6-4A22-A237-37BB83832CC2}" type="slidenum">
              <a:rPr lang="en-US" altLang="en-US"/>
              <a:pPr>
                <a:defRPr/>
              </a:pPr>
              <a:t>‹#›</a:t>
            </a:fld>
            <a:endParaRPr lang="en-US" altLang="en-US" sz="1100"/>
          </a:p>
        </p:txBody>
      </p:sp>
    </p:spTree>
    <p:extLst>
      <p:ext uri="{BB962C8B-B14F-4D97-AF65-F5344CB8AC3E}">
        <p14:creationId xmlns:p14="http://schemas.microsoft.com/office/powerpoint/2010/main" val="10116383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2.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99000">
              <a:schemeClr val="accent1">
                <a:tint val="66000"/>
                <a:satMod val="160000"/>
              </a:schemeClr>
            </a:gs>
            <a:gs pos="50000">
              <a:schemeClr val="accent1">
                <a:tint val="44500"/>
                <a:satMod val="160000"/>
              </a:schemeClr>
            </a:gs>
            <a:gs pos="0">
              <a:schemeClr val="accent1">
                <a:tint val="23500"/>
                <a:satMod val="160000"/>
              </a:schemeClr>
            </a:gs>
          </a:gsLst>
          <a:lin ang="5400000" scaled="0"/>
          <a:tileRect/>
        </a:gradFill>
        <a:effectLst/>
      </p:bgPr>
    </p:bg>
    <p:spTree>
      <p:nvGrpSpPr>
        <p:cNvPr id="1" name=""/>
        <p:cNvGrpSpPr/>
        <p:nvPr/>
      </p:nvGrpSpPr>
      <p:grpSpPr>
        <a:xfrm>
          <a:off x="0" y="0"/>
          <a:ext cx="0" cy="0"/>
          <a:chOff x="0" y="0"/>
          <a:chExt cx="0" cy="0"/>
        </a:xfrm>
      </p:grpSpPr>
      <p:sp>
        <p:nvSpPr>
          <p:cNvPr id="9" name="Title Placeholder 8"/>
          <p:cNvSpPr>
            <a:spLocks noGrp="1"/>
          </p:cNvSpPr>
          <p:nvPr>
            <p:ph type="title"/>
          </p:nvPr>
        </p:nvSpPr>
        <p:spPr>
          <a:xfrm>
            <a:off x="2362200" y="301752"/>
            <a:ext cx="9220200" cy="1143000"/>
          </a:xfrm>
          <a:prstGeom prst="rect">
            <a:avLst/>
          </a:prstGeom>
        </p:spPr>
        <p:txBody>
          <a:bodyPr vert="horz" anchor="ctr">
            <a:normAutofit/>
            <a:scene3d>
              <a:camera prst="orthographicFront"/>
              <a:lightRig rig="soft" dir="t"/>
            </a:scene3d>
            <a:sp3d prstMaterial="softEdge">
              <a:bevelT w="25400" h="25400"/>
            </a:sp3d>
          </a:bodyPr>
          <a:lstStyle/>
          <a:p>
            <a:r>
              <a:rPr lang="en-US"/>
              <a:t>Click to edit Master title style</a:t>
            </a:r>
            <a:endParaRPr lang="en-US" dirty="0"/>
          </a:p>
        </p:txBody>
      </p:sp>
      <p:sp>
        <p:nvSpPr>
          <p:cNvPr id="1033" name="Text Placeholder 29"/>
          <p:cNvSpPr>
            <a:spLocks noGrp="1"/>
          </p:cNvSpPr>
          <p:nvPr>
            <p:ph type="body" idx="1"/>
          </p:nvPr>
        </p:nvSpPr>
        <p:spPr bwMode="auto">
          <a:xfrm>
            <a:off x="609600" y="1600200"/>
            <a:ext cx="10972800" cy="4406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10" name="Date Placeholder 9"/>
          <p:cNvSpPr>
            <a:spLocks noGrp="1"/>
          </p:cNvSpPr>
          <p:nvPr>
            <p:ph type="dt" sz="half" idx="2"/>
          </p:nvPr>
        </p:nvSpPr>
        <p:spPr>
          <a:xfrm>
            <a:off x="8970433" y="6408741"/>
            <a:ext cx="2559051" cy="365125"/>
          </a:xfrm>
          <a:prstGeom prst="rect">
            <a:avLst/>
          </a:prstGeom>
        </p:spPr>
        <p:txBody>
          <a:bodyPr vert="horz" wrap="square" lIns="91440" tIns="45720" rIns="91440" bIns="45720" numCol="1" anchor="b" anchorCtr="0" compatLnSpc="1">
            <a:prstTxWarp prst="textNoShape">
              <a:avLst/>
            </a:prstTxWarp>
          </a:bodyPr>
          <a:lstStyle>
            <a:lvl1pPr algn="ctr" eaLnBrk="1" hangingPunct="1">
              <a:defRPr sz="1000">
                <a:solidFill>
                  <a:schemeClr val="tx2"/>
                </a:solidFill>
              </a:defRPr>
            </a:lvl1pPr>
          </a:lstStyle>
          <a:p>
            <a:pPr>
              <a:defRPr/>
            </a:pPr>
            <a:fld id="{72E470AB-BCE4-41CD-BB1E-89173243B18D}" type="datetime1">
              <a:rPr lang="en-US" altLang="en-US" smtClean="0"/>
              <a:t>10/3/2025</a:t>
            </a:fld>
            <a:endParaRPr lang="en-US" altLang="en-US"/>
          </a:p>
        </p:txBody>
      </p:sp>
      <p:sp>
        <p:nvSpPr>
          <p:cNvPr id="22" name="Footer Placeholder 21"/>
          <p:cNvSpPr>
            <a:spLocks noGrp="1"/>
          </p:cNvSpPr>
          <p:nvPr>
            <p:ph type="ftr" sz="quarter" idx="3"/>
          </p:nvPr>
        </p:nvSpPr>
        <p:spPr>
          <a:xfrm>
            <a:off x="5839884" y="6408741"/>
            <a:ext cx="3134783" cy="365125"/>
          </a:xfrm>
          <a:prstGeom prst="rect">
            <a:avLst/>
          </a:prstGeom>
        </p:spPr>
        <p:txBody>
          <a:bodyPr vert="horz" anchor="b"/>
          <a:lstStyle>
            <a:lvl1pPr algn="ctr" eaLnBrk="1" fontAlgn="auto" latinLnBrk="0" hangingPunct="1">
              <a:spcBef>
                <a:spcPts val="0"/>
              </a:spcBef>
              <a:spcAft>
                <a:spcPts val="0"/>
              </a:spcAft>
              <a:defRPr kumimoji="0" sz="1000">
                <a:solidFill>
                  <a:schemeClr val="tx2"/>
                </a:solidFill>
                <a:latin typeface="+mn-lt"/>
                <a:ea typeface="+mn-ea"/>
                <a:cs typeface="+mn-cs"/>
              </a:defRPr>
            </a:lvl1pPr>
            <a:extLst/>
          </a:lstStyle>
          <a:p>
            <a:pPr>
              <a:defRPr/>
            </a:pPr>
            <a:r>
              <a:rPr lang="en-US" dirty="0"/>
              <a:t>Paper Number xx-xxx</a:t>
            </a:r>
          </a:p>
        </p:txBody>
      </p:sp>
      <p:sp>
        <p:nvSpPr>
          <p:cNvPr id="18" name="Slide Number Placeholder 17"/>
          <p:cNvSpPr>
            <a:spLocks noGrp="1"/>
          </p:cNvSpPr>
          <p:nvPr>
            <p:ph type="sldNum" sz="quarter" idx="4"/>
          </p:nvPr>
        </p:nvSpPr>
        <p:spPr>
          <a:xfrm>
            <a:off x="11529484" y="6408741"/>
            <a:ext cx="488949" cy="365125"/>
          </a:xfrm>
          <a:prstGeom prst="rect">
            <a:avLst/>
          </a:prstGeom>
        </p:spPr>
        <p:txBody>
          <a:bodyPr vert="horz" wrap="square" lIns="91440" tIns="45720" rIns="91440" bIns="45720" numCol="1" anchor="b" anchorCtr="0" compatLnSpc="1">
            <a:prstTxWarp prst="textNoShape">
              <a:avLst/>
            </a:prstTxWarp>
          </a:bodyPr>
          <a:lstStyle>
            <a:lvl1pPr algn="r" eaLnBrk="1" hangingPunct="1">
              <a:defRPr sz="1000">
                <a:solidFill>
                  <a:schemeClr val="tx2"/>
                </a:solidFill>
              </a:defRPr>
            </a:lvl1pPr>
          </a:lstStyle>
          <a:p>
            <a:pPr>
              <a:defRPr/>
            </a:pPr>
            <a:fld id="{1C339704-F9B3-4C6B-B54B-06AD26381A4A}" type="slidenum">
              <a:rPr lang="en-US" altLang="en-US"/>
              <a:pPr>
                <a:defRPr/>
              </a:pPr>
              <a:t>‹#›</a:t>
            </a:fld>
            <a:endParaRPr lang="en-US" altLang="en-US" sz="1100"/>
          </a:p>
        </p:txBody>
      </p:sp>
      <p:pic>
        <p:nvPicPr>
          <p:cNvPr id="3" name="Picture 2">
            <a:extLst>
              <a:ext uri="{FF2B5EF4-FFF2-40B4-BE49-F238E27FC236}">
                <a16:creationId xmlns:a16="http://schemas.microsoft.com/office/drawing/2014/main" id="{2AAA1595-A737-3A15-ACB3-E934751CE127}"/>
              </a:ext>
            </a:extLst>
          </p:cNvPr>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304800" y="-152400"/>
            <a:ext cx="1905000" cy="1905000"/>
          </a:xfrm>
          <a:prstGeom prst="rect">
            <a:avLst/>
          </a:prstGeom>
        </p:spPr>
      </p:pic>
    </p:spTree>
  </p:cSld>
  <p:clrMap bg1="lt1" tx1="dk1" bg2="lt2" tx2="dk2" accent1="accent1" accent2="accent2" accent3="accent3" accent4="accent4" accent5="accent5" accent6="accent6" hlink="hlink" folHlink="folHlink"/>
  <p:sldLayoutIdLst>
    <p:sldLayoutId id="2147483765" r:id="rId1"/>
    <p:sldLayoutId id="2147483761" r:id="rId2"/>
    <p:sldLayoutId id="2147483766" r:id="rId3"/>
    <p:sldLayoutId id="2147483767" r:id="rId4"/>
    <p:sldLayoutId id="2147483762" r:id="rId5"/>
    <p:sldLayoutId id="2147483758" r:id="rId6"/>
    <p:sldLayoutId id="2147483763" r:id="rId7"/>
    <p:sldLayoutId id="2147483764" r:id="rId8"/>
    <p:sldLayoutId id="2147483759" r:id="rId9"/>
  </p:sldLayoutIdLst>
  <p:hf hdr="0"/>
  <p:txStyles>
    <p:titleStyle>
      <a:lvl1pPr algn="l" rtl="0" eaLnBrk="1" fontAlgn="base" hangingPunct="1">
        <a:spcBef>
          <a:spcPct val="0"/>
        </a:spcBef>
        <a:spcAft>
          <a:spcPct val="0"/>
        </a:spcAft>
        <a:defRPr sz="4100" b="1" kern="1200">
          <a:solidFill>
            <a:schemeClr val="tx2"/>
          </a:solidFill>
          <a:effectLst>
            <a:outerShdw blurRad="31750" dist="25400" dir="5400000" algn="tl" rotWithShape="0">
              <a:srgbClr val="000000">
                <a:alpha val="25000"/>
              </a:srgbClr>
            </a:outerShdw>
          </a:effectLst>
          <a:latin typeface="+mj-lt"/>
          <a:ea typeface="MS PGothic" panose="020B0600070205080204" pitchFamily="34" charset="-128"/>
          <a:cs typeface="+mj-cs"/>
        </a:defRPr>
      </a:lvl1pPr>
      <a:lvl2pPr algn="l" rtl="0" eaLnBrk="1" fontAlgn="base" hangingPunct="1">
        <a:spcBef>
          <a:spcPct val="0"/>
        </a:spcBef>
        <a:spcAft>
          <a:spcPct val="0"/>
        </a:spcAft>
        <a:defRPr sz="4100" b="1">
          <a:solidFill>
            <a:schemeClr val="tx2"/>
          </a:solidFill>
          <a:latin typeface="Lucida Sans Unicode" charset="0"/>
          <a:ea typeface="MS PGothic" panose="020B0600070205080204" pitchFamily="34" charset="-128"/>
        </a:defRPr>
      </a:lvl2pPr>
      <a:lvl3pPr algn="l" rtl="0" eaLnBrk="1" fontAlgn="base" hangingPunct="1">
        <a:spcBef>
          <a:spcPct val="0"/>
        </a:spcBef>
        <a:spcAft>
          <a:spcPct val="0"/>
        </a:spcAft>
        <a:defRPr sz="4100" b="1">
          <a:solidFill>
            <a:schemeClr val="tx2"/>
          </a:solidFill>
          <a:latin typeface="Lucida Sans Unicode" charset="0"/>
          <a:ea typeface="MS PGothic" panose="020B0600070205080204" pitchFamily="34" charset="-128"/>
        </a:defRPr>
      </a:lvl3pPr>
      <a:lvl4pPr algn="l" rtl="0" eaLnBrk="1" fontAlgn="base" hangingPunct="1">
        <a:spcBef>
          <a:spcPct val="0"/>
        </a:spcBef>
        <a:spcAft>
          <a:spcPct val="0"/>
        </a:spcAft>
        <a:defRPr sz="4100" b="1">
          <a:solidFill>
            <a:schemeClr val="tx2"/>
          </a:solidFill>
          <a:latin typeface="Lucida Sans Unicode" charset="0"/>
          <a:ea typeface="MS PGothic" panose="020B0600070205080204" pitchFamily="34" charset="-128"/>
        </a:defRPr>
      </a:lvl4pPr>
      <a:lvl5pPr algn="l" rtl="0" eaLnBrk="1" fontAlgn="base" hangingPunct="1">
        <a:spcBef>
          <a:spcPct val="0"/>
        </a:spcBef>
        <a:spcAft>
          <a:spcPct val="0"/>
        </a:spcAft>
        <a:defRPr sz="4100" b="1">
          <a:solidFill>
            <a:schemeClr val="tx2"/>
          </a:solidFill>
          <a:latin typeface="Lucida Sans Unicode" charset="0"/>
          <a:ea typeface="MS PGothic" panose="020B0600070205080204" pitchFamily="34" charset="-128"/>
        </a:defRPr>
      </a:lvl5pPr>
      <a:lvl6pPr marL="457200" algn="l" rtl="0" eaLnBrk="1" fontAlgn="base" hangingPunct="1">
        <a:spcBef>
          <a:spcPct val="0"/>
        </a:spcBef>
        <a:spcAft>
          <a:spcPct val="0"/>
        </a:spcAft>
        <a:defRPr sz="4100" b="1">
          <a:solidFill>
            <a:schemeClr val="tx2"/>
          </a:solidFill>
          <a:latin typeface="Lucida Sans Unicode" charset="0"/>
          <a:ea typeface="ＭＳ Ｐゴシック" charset="0"/>
        </a:defRPr>
      </a:lvl6pPr>
      <a:lvl7pPr marL="914400" algn="l" rtl="0" eaLnBrk="1" fontAlgn="base" hangingPunct="1">
        <a:spcBef>
          <a:spcPct val="0"/>
        </a:spcBef>
        <a:spcAft>
          <a:spcPct val="0"/>
        </a:spcAft>
        <a:defRPr sz="4100" b="1">
          <a:solidFill>
            <a:schemeClr val="tx2"/>
          </a:solidFill>
          <a:latin typeface="Lucida Sans Unicode" charset="0"/>
          <a:ea typeface="ＭＳ Ｐゴシック" charset="0"/>
        </a:defRPr>
      </a:lvl7pPr>
      <a:lvl8pPr marL="1371600" algn="l" rtl="0" eaLnBrk="1" fontAlgn="base" hangingPunct="1">
        <a:spcBef>
          <a:spcPct val="0"/>
        </a:spcBef>
        <a:spcAft>
          <a:spcPct val="0"/>
        </a:spcAft>
        <a:defRPr sz="4100" b="1">
          <a:solidFill>
            <a:schemeClr val="tx2"/>
          </a:solidFill>
          <a:latin typeface="Lucida Sans Unicode" charset="0"/>
          <a:ea typeface="ＭＳ Ｐゴシック" charset="0"/>
        </a:defRPr>
      </a:lvl8pPr>
      <a:lvl9pPr marL="1828800" algn="l" rtl="0" eaLnBrk="1" fontAlgn="base" hangingPunct="1">
        <a:spcBef>
          <a:spcPct val="0"/>
        </a:spcBef>
        <a:spcAft>
          <a:spcPct val="0"/>
        </a:spcAft>
        <a:defRPr sz="4100" b="1">
          <a:solidFill>
            <a:schemeClr val="tx2"/>
          </a:solidFill>
          <a:latin typeface="Lucida Sans Unicode" charset="0"/>
          <a:ea typeface="ＭＳ Ｐゴシック" charset="0"/>
        </a:defRPr>
      </a:lvl9pPr>
      <a:extLst/>
    </p:titleStyle>
    <p:bodyStyle>
      <a:lvl1pPr marL="365125" indent="-255588" algn="l" rtl="0" eaLnBrk="1" fontAlgn="base" hangingPunct="1">
        <a:spcBef>
          <a:spcPts val="400"/>
        </a:spcBef>
        <a:spcAft>
          <a:spcPct val="0"/>
        </a:spcAft>
        <a:buClr>
          <a:schemeClr val="accent1"/>
        </a:buClr>
        <a:buSzPct val="68000"/>
        <a:buFont typeface="Wingdings 3" panose="05040102010807070707" pitchFamily="18" charset="2"/>
        <a:buChar char=""/>
        <a:defRPr sz="2700" kern="1200">
          <a:solidFill>
            <a:schemeClr val="tx1"/>
          </a:solidFill>
          <a:latin typeface="+mn-lt"/>
          <a:ea typeface="MS PGothic" panose="020B0600070205080204" pitchFamily="34" charset="-128"/>
          <a:cs typeface="+mn-cs"/>
        </a:defRPr>
      </a:lvl1pPr>
      <a:lvl2pPr marL="620713" indent="-228600" algn="l" rtl="0" eaLnBrk="1" fontAlgn="base" hangingPunct="1">
        <a:spcBef>
          <a:spcPts val="325"/>
        </a:spcBef>
        <a:spcAft>
          <a:spcPct val="0"/>
        </a:spcAft>
        <a:buClr>
          <a:schemeClr val="accent1"/>
        </a:buClr>
        <a:buFont typeface="Verdana" panose="020B0604030504040204" pitchFamily="34" charset="0"/>
        <a:buChar char="◦"/>
        <a:defRPr sz="2300" kern="1200">
          <a:solidFill>
            <a:schemeClr val="tx1"/>
          </a:solidFill>
          <a:latin typeface="+mn-lt"/>
          <a:ea typeface="MS PGothic" panose="020B0600070205080204" pitchFamily="34" charset="-128"/>
          <a:cs typeface="+mn-cs"/>
        </a:defRPr>
      </a:lvl2pPr>
      <a:lvl3pPr marL="858838" indent="-228600" algn="l" rtl="0" eaLnBrk="1" fontAlgn="base" hangingPunct="1">
        <a:spcBef>
          <a:spcPts val="350"/>
        </a:spcBef>
        <a:spcAft>
          <a:spcPct val="0"/>
        </a:spcAft>
        <a:buClr>
          <a:schemeClr val="accent2"/>
        </a:buClr>
        <a:buSzPct val="100000"/>
        <a:buFont typeface="Wingdings 2" panose="05020102010507070707" pitchFamily="18" charset="2"/>
        <a:buChar char=""/>
        <a:defRPr sz="2100" kern="1200">
          <a:solidFill>
            <a:schemeClr val="tx1"/>
          </a:solidFill>
          <a:latin typeface="+mn-lt"/>
          <a:ea typeface="MS PGothic" panose="020B0600070205080204" pitchFamily="34" charset="-128"/>
          <a:cs typeface="+mn-cs"/>
        </a:defRPr>
      </a:lvl3pPr>
      <a:lvl4pPr marL="1143000" indent="-228600" algn="l" rtl="0" eaLnBrk="1" fontAlgn="base" hangingPunct="1">
        <a:spcBef>
          <a:spcPts val="350"/>
        </a:spcBef>
        <a:spcAft>
          <a:spcPct val="0"/>
        </a:spcAft>
        <a:buClr>
          <a:schemeClr val="accent2"/>
        </a:buClr>
        <a:buFont typeface="Wingdings 2" panose="05020102010507070707" pitchFamily="18" charset="2"/>
        <a:buChar char=""/>
        <a:defRPr sz="1900" kern="1200">
          <a:solidFill>
            <a:schemeClr val="tx1"/>
          </a:solidFill>
          <a:latin typeface="+mn-lt"/>
          <a:ea typeface="MS PGothic" panose="020B0600070205080204" pitchFamily="34" charset="-128"/>
          <a:cs typeface="+mn-cs"/>
        </a:defRPr>
      </a:lvl4pPr>
      <a:lvl5pPr marL="1371600" indent="-228600" algn="l" rtl="0" eaLnBrk="1" fontAlgn="base" hangingPunct="1">
        <a:spcBef>
          <a:spcPts val="350"/>
        </a:spcBef>
        <a:spcAft>
          <a:spcPct val="0"/>
        </a:spcAft>
        <a:buClr>
          <a:schemeClr val="accent2"/>
        </a:buClr>
        <a:buFont typeface="Wingdings 2" panose="05020102010507070707" pitchFamily="18" charset="2"/>
        <a:buChar char=""/>
        <a:defRPr kern="1200">
          <a:solidFill>
            <a:schemeClr val="tx1"/>
          </a:solidFill>
          <a:latin typeface="+mn-lt"/>
          <a:ea typeface="MS PGothic" panose="020B0600070205080204" pitchFamily="34" charset="-128"/>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8.xml"/><Relationship Id="rId5" Type="http://schemas.openxmlformats.org/officeDocument/2006/relationships/image" Target="../media/image6.emf"/><Relationship Id="rId4" Type="http://schemas.openxmlformats.org/officeDocument/2006/relationships/image" Target="../media/image20.sv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6.emf"/><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22.gif"/><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24.jpe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25.jpe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26.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8" Type="http://schemas.openxmlformats.org/officeDocument/2006/relationships/hyperlink" Target="https://lists.r-consortium.org/g/RConsortium-Validation-Hub" TargetMode="External"/><Relationship Id="rId3" Type="http://schemas.openxmlformats.org/officeDocument/2006/relationships/image" Target="../media/image28.svg"/><Relationship Id="rId7" Type="http://schemas.openxmlformats.org/officeDocument/2006/relationships/image" Target="../media/image32.svg"/><Relationship Id="rId2" Type="http://schemas.openxmlformats.org/officeDocument/2006/relationships/image" Target="../media/image27.png"/><Relationship Id="rId1" Type="http://schemas.openxmlformats.org/officeDocument/2006/relationships/slideLayout" Target="../slideLayouts/slideLayout8.xml"/><Relationship Id="rId6" Type="http://schemas.openxmlformats.org/officeDocument/2006/relationships/image" Target="../media/image31.png"/><Relationship Id="rId11" Type="http://schemas.openxmlformats.org/officeDocument/2006/relationships/image" Target="../media/image6.emf"/><Relationship Id="rId5" Type="http://schemas.openxmlformats.org/officeDocument/2006/relationships/image" Target="../media/image30.svg"/><Relationship Id="rId10" Type="http://schemas.openxmlformats.org/officeDocument/2006/relationships/image" Target="../media/image34.svg"/><Relationship Id="rId4" Type="http://schemas.openxmlformats.org/officeDocument/2006/relationships/image" Target="../media/image29.png"/><Relationship Id="rId9" Type="http://schemas.openxmlformats.org/officeDocument/2006/relationships/image" Target="../media/image33.png"/></Relationships>
</file>

<file path=ppt/slides/_rels/slide21.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hyperlink" Target="mailto:Anuja.das@biogen.com" TargetMode="Externa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image" Target="../media/image6.emf"/></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emf"/><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8" Type="http://schemas.openxmlformats.org/officeDocument/2006/relationships/image" Target="../media/image6.emf"/><Relationship Id="rId3" Type="http://schemas.openxmlformats.org/officeDocument/2006/relationships/image" Target="../media/image10.svg"/><Relationship Id="rId7" Type="http://schemas.openxmlformats.org/officeDocument/2006/relationships/image" Target="../media/image14.svg"/><Relationship Id="rId2" Type="http://schemas.openxmlformats.org/officeDocument/2006/relationships/image" Target="../media/image9.png"/><Relationship Id="rId1" Type="http://schemas.openxmlformats.org/officeDocument/2006/relationships/slideLayout" Target="../slideLayouts/slideLayout8.xml"/><Relationship Id="rId6" Type="http://schemas.openxmlformats.org/officeDocument/2006/relationships/image" Target="../media/image13.png"/><Relationship Id="rId5" Type="http://schemas.openxmlformats.org/officeDocument/2006/relationships/image" Target="../media/image12.sv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6.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4BAD4FF1-6B80-3799-F104-7111CBC9533B}"/>
              </a:ext>
            </a:extLst>
          </p:cNvPr>
          <p:cNvSpPr>
            <a:spLocks noGrp="1"/>
          </p:cNvSpPr>
          <p:nvPr>
            <p:ph idx="1"/>
          </p:nvPr>
        </p:nvSpPr>
        <p:spPr/>
        <p:txBody>
          <a:bodyPr/>
          <a:lstStyle/>
          <a:p>
            <a:pPr marL="365125" marR="0" lvl="0" indent="-255588" algn="l" defTabSz="914400" rtl="0" eaLnBrk="1" fontAlgn="base" latinLnBrk="0" hangingPunct="1">
              <a:lnSpc>
                <a:spcPct val="100000"/>
              </a:lnSpc>
              <a:spcBef>
                <a:spcPts val="400"/>
              </a:spcBef>
              <a:spcAft>
                <a:spcPct val="0"/>
              </a:spcAft>
              <a:buClr>
                <a:srgbClr val="2DA2BF"/>
              </a:buClr>
              <a:buSzPct val="68000"/>
              <a:buFont typeface="Wingdings 3" panose="05040102010807070707" pitchFamily="18" charset="2"/>
              <a:buChar char=""/>
              <a:tabLst/>
              <a:defRPr/>
            </a:pPr>
            <a:r>
              <a:rPr kumimoji="0" lang="en-US" sz="2000" b="0" i="0" u="none" strike="noStrike" kern="1200" cap="none" spc="0" normalizeH="0" baseline="0" noProof="0" dirty="0">
                <a:ln>
                  <a:noFill/>
                </a:ln>
                <a:solidFill>
                  <a:prstClr val="black"/>
                </a:solidFill>
                <a:effectLst/>
                <a:uLnTx/>
                <a:uFillTx/>
                <a:latin typeface="Lucida Sans Unicode"/>
                <a:ea typeface="MS PGothic" panose="020B0600070205080204" pitchFamily="34" charset="-128"/>
                <a:cs typeface="+mn-cs"/>
              </a:rPr>
              <a:t>First slide should be Paper Title and “Biography” slide</a:t>
            </a:r>
            <a:br>
              <a:rPr kumimoji="0" lang="en-US" sz="2000" b="0" i="0" u="none" strike="noStrike" kern="1200" cap="none" spc="0" normalizeH="0" baseline="0" noProof="0" dirty="0">
                <a:ln>
                  <a:noFill/>
                </a:ln>
                <a:solidFill>
                  <a:prstClr val="black"/>
                </a:solidFill>
                <a:effectLst/>
                <a:uLnTx/>
                <a:uFillTx/>
                <a:latin typeface="Lucida Sans Unicode"/>
                <a:ea typeface="MS PGothic" panose="020B0600070205080204" pitchFamily="34" charset="-128"/>
                <a:cs typeface="+mn-cs"/>
              </a:rPr>
            </a:br>
            <a:endParaRPr kumimoji="0" lang="en-US" sz="2000" b="0" i="0" u="none" strike="noStrike" kern="1200" cap="none" spc="0" normalizeH="0" baseline="0" noProof="0" dirty="0">
              <a:ln>
                <a:noFill/>
              </a:ln>
              <a:solidFill>
                <a:prstClr val="black"/>
              </a:solidFill>
              <a:effectLst/>
              <a:uLnTx/>
              <a:uFillTx/>
              <a:latin typeface="Lucida Sans Unicode"/>
              <a:ea typeface="MS PGothic" panose="020B0600070205080204" pitchFamily="34" charset="-128"/>
              <a:cs typeface="+mn-cs"/>
            </a:endParaRPr>
          </a:p>
          <a:p>
            <a:pPr marL="365125" marR="0" lvl="0" indent="-255588" algn="l" defTabSz="914400" rtl="0" eaLnBrk="1" fontAlgn="base" latinLnBrk="0" hangingPunct="1">
              <a:lnSpc>
                <a:spcPct val="100000"/>
              </a:lnSpc>
              <a:spcBef>
                <a:spcPts val="400"/>
              </a:spcBef>
              <a:spcAft>
                <a:spcPct val="0"/>
              </a:spcAft>
              <a:buClr>
                <a:srgbClr val="2DA2BF"/>
              </a:buClr>
              <a:buSzPct val="68000"/>
              <a:buFont typeface="Wingdings 3" panose="05040102010807070707" pitchFamily="18" charset="2"/>
              <a:buChar char=""/>
              <a:tabLst/>
              <a:defRPr/>
            </a:pPr>
            <a:r>
              <a:rPr kumimoji="0" lang="en-US" sz="2000" b="0" i="0" u="none" strike="noStrike" kern="1200" cap="none" spc="0" normalizeH="0" baseline="0" noProof="0" dirty="0">
                <a:ln>
                  <a:noFill/>
                </a:ln>
                <a:solidFill>
                  <a:prstClr val="black"/>
                </a:solidFill>
                <a:effectLst/>
                <a:uLnTx/>
                <a:uFillTx/>
                <a:latin typeface="Lucida Sans Unicode"/>
                <a:ea typeface="MS PGothic" panose="020B0600070205080204" pitchFamily="34" charset="-128"/>
                <a:cs typeface="+mn-cs"/>
              </a:rPr>
              <a:t>To change the layout of slide, right click slide in left-hand pane and select “layout” and the layouts currently available in the template will display. Select the layout you wish to use.</a:t>
            </a:r>
            <a:br>
              <a:rPr kumimoji="0" lang="en-US" sz="2000" b="0" i="0" u="none" strike="noStrike" kern="1200" cap="none" spc="0" normalizeH="0" baseline="0" noProof="0" dirty="0">
                <a:ln>
                  <a:noFill/>
                </a:ln>
                <a:solidFill>
                  <a:prstClr val="black"/>
                </a:solidFill>
                <a:effectLst/>
                <a:uLnTx/>
                <a:uFillTx/>
                <a:latin typeface="Lucida Sans Unicode"/>
                <a:ea typeface="MS PGothic" panose="020B0600070205080204" pitchFamily="34" charset="-128"/>
                <a:cs typeface="+mn-cs"/>
              </a:rPr>
            </a:br>
            <a:r>
              <a:rPr kumimoji="0" lang="en-US" sz="2000" b="0" i="0" u="none" strike="noStrike" kern="1200" cap="none" spc="0" normalizeH="0" baseline="0" noProof="0" dirty="0">
                <a:ln>
                  <a:noFill/>
                </a:ln>
                <a:solidFill>
                  <a:prstClr val="black"/>
                </a:solidFill>
                <a:effectLst/>
                <a:uLnTx/>
                <a:uFillTx/>
                <a:latin typeface="Lucida Sans Unicode"/>
                <a:ea typeface="MS PGothic" panose="020B0600070205080204" pitchFamily="34" charset="-128"/>
                <a:cs typeface="+mn-cs"/>
              </a:rPr>
              <a:t>Note: It is not required to use layouts in this template.</a:t>
            </a:r>
            <a:br>
              <a:rPr kumimoji="0" lang="en-US" sz="2000" b="0" i="0" u="none" strike="noStrike" kern="1200" cap="none" spc="0" normalizeH="0" baseline="0" noProof="0" dirty="0">
                <a:ln>
                  <a:noFill/>
                </a:ln>
                <a:solidFill>
                  <a:prstClr val="black"/>
                </a:solidFill>
                <a:effectLst/>
                <a:uLnTx/>
                <a:uFillTx/>
                <a:latin typeface="Lucida Sans Unicode"/>
                <a:ea typeface="MS PGothic" panose="020B0600070205080204" pitchFamily="34" charset="-128"/>
                <a:cs typeface="+mn-cs"/>
              </a:rPr>
            </a:br>
            <a:endParaRPr kumimoji="0" lang="en-US" sz="2000" b="0" i="0" u="none" strike="noStrike" kern="1200" cap="none" spc="0" normalizeH="0" baseline="0" noProof="0" dirty="0">
              <a:ln>
                <a:noFill/>
              </a:ln>
              <a:solidFill>
                <a:prstClr val="black"/>
              </a:solidFill>
              <a:effectLst/>
              <a:uLnTx/>
              <a:uFillTx/>
              <a:latin typeface="Lucida Sans Unicode"/>
              <a:ea typeface="MS PGothic" panose="020B0600070205080204" pitchFamily="34" charset="-128"/>
              <a:cs typeface="+mn-cs"/>
            </a:endParaRPr>
          </a:p>
          <a:p>
            <a:pPr marL="365125" marR="0" lvl="0" indent="-255588" algn="l" defTabSz="914400" rtl="0" eaLnBrk="1" fontAlgn="base" latinLnBrk="0" hangingPunct="1">
              <a:lnSpc>
                <a:spcPct val="100000"/>
              </a:lnSpc>
              <a:spcBef>
                <a:spcPts val="400"/>
              </a:spcBef>
              <a:spcAft>
                <a:spcPct val="0"/>
              </a:spcAft>
              <a:buClr>
                <a:srgbClr val="2DA2BF"/>
              </a:buClr>
              <a:buSzPct val="68000"/>
              <a:buFont typeface="Wingdings 3" panose="05040102010807070707" pitchFamily="18" charset="2"/>
              <a:buChar char=""/>
              <a:tabLst/>
              <a:defRPr/>
            </a:pPr>
            <a:r>
              <a:rPr kumimoji="0" lang="en-US" sz="2000" b="0" i="0" u="none" strike="noStrike" kern="1200" cap="none" spc="0" normalizeH="0" baseline="0" noProof="0" dirty="0">
                <a:ln>
                  <a:noFill/>
                </a:ln>
                <a:solidFill>
                  <a:prstClr val="black"/>
                </a:solidFill>
                <a:effectLst/>
                <a:uLnTx/>
                <a:uFillTx/>
                <a:latin typeface="Lucida Sans Unicode"/>
                <a:ea typeface="MS PGothic" panose="020B0600070205080204" pitchFamily="34" charset="-128"/>
                <a:cs typeface="+mn-cs"/>
              </a:rPr>
              <a:t>To insert the Paper Number, in the menu bar select Insert </a:t>
            </a:r>
            <a:r>
              <a:rPr kumimoji="0" lang="en-US" sz="2000" b="0" i="0" u="none" strike="noStrike" kern="1200" cap="none" spc="0" normalizeH="0" baseline="0" noProof="0" dirty="0">
                <a:ln>
                  <a:noFill/>
                </a:ln>
                <a:solidFill>
                  <a:prstClr val="black"/>
                </a:solidFill>
                <a:effectLst/>
                <a:uLnTx/>
                <a:uFillTx/>
                <a:latin typeface="Lucida Sans Unicode"/>
                <a:ea typeface="MS PGothic" panose="020B0600070205080204" pitchFamily="34" charset="-128"/>
                <a:cs typeface="+mn-cs"/>
                <a:sym typeface="Wingdings" panose="05000000000000000000" pitchFamily="2" charset="2"/>
              </a:rPr>
              <a:t> Header &amp; Footer. In the “Footer” box, enter the paper number in the indicated format (e.g., XX-###).</a:t>
            </a:r>
            <a:br>
              <a:rPr kumimoji="0" lang="en-US" sz="2000" b="0" i="0" u="none" strike="noStrike" kern="1200" cap="none" spc="0" normalizeH="0" baseline="0" noProof="0" dirty="0">
                <a:ln>
                  <a:noFill/>
                </a:ln>
                <a:solidFill>
                  <a:prstClr val="black"/>
                </a:solidFill>
                <a:effectLst/>
                <a:uLnTx/>
                <a:uFillTx/>
                <a:latin typeface="Lucida Sans Unicode"/>
                <a:ea typeface="MS PGothic" panose="020B0600070205080204" pitchFamily="34" charset="-128"/>
                <a:cs typeface="+mn-cs"/>
                <a:sym typeface="Wingdings" panose="05000000000000000000" pitchFamily="2" charset="2"/>
              </a:rPr>
            </a:br>
            <a:endParaRPr kumimoji="0" lang="en-US" sz="2000" b="0" i="0" u="none" strike="noStrike" kern="1200" cap="none" spc="0" normalizeH="0" baseline="0" noProof="0" dirty="0">
              <a:ln>
                <a:noFill/>
              </a:ln>
              <a:solidFill>
                <a:prstClr val="black"/>
              </a:solidFill>
              <a:effectLst/>
              <a:uLnTx/>
              <a:uFillTx/>
              <a:latin typeface="Lucida Sans Unicode"/>
              <a:ea typeface="MS PGothic" panose="020B0600070205080204" pitchFamily="34" charset="-128"/>
              <a:cs typeface="+mn-cs"/>
              <a:sym typeface="Wingdings" panose="05000000000000000000" pitchFamily="2" charset="2"/>
            </a:endParaRPr>
          </a:p>
          <a:p>
            <a:pPr marL="365125" marR="0" lvl="0" indent="-255588" algn="l" defTabSz="914400" rtl="0" eaLnBrk="1" fontAlgn="base" latinLnBrk="0" hangingPunct="1">
              <a:lnSpc>
                <a:spcPct val="100000"/>
              </a:lnSpc>
              <a:spcBef>
                <a:spcPts val="400"/>
              </a:spcBef>
              <a:spcAft>
                <a:spcPct val="0"/>
              </a:spcAft>
              <a:buClr>
                <a:srgbClr val="2DA2BF"/>
              </a:buClr>
              <a:buSzPct val="68000"/>
              <a:buFont typeface="Wingdings 3" panose="05040102010807070707" pitchFamily="18" charset="2"/>
              <a:buChar char=""/>
              <a:tabLst/>
              <a:defRPr/>
            </a:pPr>
            <a:r>
              <a:rPr kumimoji="0" lang="en-US" sz="2000" b="0" i="0" u="none" strike="noStrike" kern="1200" cap="none" spc="0" normalizeH="0" baseline="0" noProof="0" dirty="0">
                <a:ln>
                  <a:noFill/>
                </a:ln>
                <a:solidFill>
                  <a:prstClr val="black"/>
                </a:solidFill>
                <a:effectLst/>
                <a:uLnTx/>
                <a:uFillTx/>
                <a:latin typeface="Lucida Sans Unicode"/>
                <a:ea typeface="MS PGothic" panose="020B0600070205080204" pitchFamily="34" charset="-128"/>
                <a:cs typeface="+mn-cs"/>
                <a:sym typeface="Wingdings" panose="05000000000000000000" pitchFamily="2" charset="2"/>
              </a:rPr>
              <a:t>Last slide should be “Contact Information” slide</a:t>
            </a:r>
            <a:br>
              <a:rPr kumimoji="0" lang="en-US" sz="2000" b="0" i="0" u="none" strike="noStrike" kern="1200" cap="none" spc="0" normalizeH="0" baseline="0" noProof="0" dirty="0">
                <a:ln>
                  <a:noFill/>
                </a:ln>
                <a:solidFill>
                  <a:prstClr val="black"/>
                </a:solidFill>
                <a:effectLst/>
                <a:uLnTx/>
                <a:uFillTx/>
                <a:latin typeface="Lucida Sans Unicode"/>
                <a:ea typeface="MS PGothic" panose="020B0600070205080204" pitchFamily="34" charset="-128"/>
                <a:cs typeface="+mn-cs"/>
                <a:sym typeface="Wingdings" panose="05000000000000000000" pitchFamily="2" charset="2"/>
              </a:rPr>
            </a:br>
            <a:endParaRPr kumimoji="0" lang="en-US" sz="2000" b="0" i="0" u="none" strike="noStrike" kern="1200" cap="none" spc="0" normalizeH="0" baseline="0" noProof="0" dirty="0">
              <a:ln>
                <a:noFill/>
              </a:ln>
              <a:solidFill>
                <a:prstClr val="black"/>
              </a:solidFill>
              <a:effectLst/>
              <a:uLnTx/>
              <a:uFillTx/>
              <a:latin typeface="Lucida Sans Unicode"/>
              <a:ea typeface="MS PGothic" panose="020B0600070205080204" pitchFamily="34" charset="-128"/>
              <a:cs typeface="+mn-cs"/>
              <a:sym typeface="Wingdings" panose="05000000000000000000" pitchFamily="2" charset="2"/>
            </a:endParaRPr>
          </a:p>
          <a:p>
            <a:pPr marL="365125" marR="0" lvl="0" indent="-255588" algn="l" defTabSz="914400" rtl="0" eaLnBrk="1" fontAlgn="base" latinLnBrk="0" hangingPunct="1">
              <a:lnSpc>
                <a:spcPct val="100000"/>
              </a:lnSpc>
              <a:spcBef>
                <a:spcPts val="400"/>
              </a:spcBef>
              <a:spcAft>
                <a:spcPct val="0"/>
              </a:spcAft>
              <a:buClr>
                <a:srgbClr val="2DA2BF"/>
              </a:buClr>
              <a:buSzPct val="68000"/>
              <a:buFont typeface="Wingdings 3" panose="05040102010807070707" pitchFamily="18" charset="2"/>
              <a:buChar char=""/>
              <a:tabLst/>
              <a:defRPr/>
            </a:pPr>
            <a:r>
              <a:rPr kumimoji="0" lang="en-US" sz="2000" b="0" i="0" u="none" strike="noStrike" kern="1200" cap="none" spc="0" normalizeH="0" baseline="0" noProof="0" dirty="0">
                <a:ln>
                  <a:noFill/>
                </a:ln>
                <a:solidFill>
                  <a:prstClr val="black"/>
                </a:solidFill>
                <a:effectLst/>
                <a:uLnTx/>
                <a:uFillTx/>
                <a:latin typeface="Lucida Sans Unicode"/>
                <a:ea typeface="MS PGothic" panose="020B0600070205080204" pitchFamily="34" charset="-128"/>
                <a:cs typeface="+mn-cs"/>
              </a:rPr>
              <a:t>Delete instructions slide once you start creating your PPTX</a:t>
            </a:r>
          </a:p>
          <a:p>
            <a:endParaRPr lang="en-US" dirty="0"/>
          </a:p>
        </p:txBody>
      </p:sp>
      <p:sp>
        <p:nvSpPr>
          <p:cNvPr id="3" name="Title 2">
            <a:extLst>
              <a:ext uri="{FF2B5EF4-FFF2-40B4-BE49-F238E27FC236}">
                <a16:creationId xmlns:a16="http://schemas.microsoft.com/office/drawing/2014/main" id="{A6EEEA90-0226-6C77-790D-E78F3102268B}"/>
              </a:ext>
            </a:extLst>
          </p:cNvPr>
          <p:cNvSpPr>
            <a:spLocks noGrp="1"/>
          </p:cNvSpPr>
          <p:nvPr>
            <p:ph type="title"/>
          </p:nvPr>
        </p:nvSpPr>
        <p:spPr/>
        <p:txBody>
          <a:bodyPr/>
          <a:lstStyle/>
          <a:p>
            <a:r>
              <a:rPr lang="en-US" dirty="0"/>
              <a:t>Instructions to Use PPTX Template</a:t>
            </a:r>
          </a:p>
        </p:txBody>
      </p:sp>
    </p:spTree>
    <p:extLst>
      <p:ext uri="{BB962C8B-B14F-4D97-AF65-F5344CB8AC3E}">
        <p14:creationId xmlns:p14="http://schemas.microsoft.com/office/powerpoint/2010/main" val="19804482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272E47F-157E-C9DE-9C35-6B5348391D52}"/>
              </a:ext>
            </a:extLst>
          </p:cNvPr>
          <p:cNvSpPr>
            <a:spLocks noGrp="1"/>
          </p:cNvSpPr>
          <p:nvPr>
            <p:ph type="dt" sz="half" idx="10"/>
          </p:nvPr>
        </p:nvSpPr>
        <p:spPr/>
        <p:txBody>
          <a:bodyPr/>
          <a:lstStyle/>
          <a:p>
            <a:pPr>
              <a:defRPr/>
            </a:pPr>
            <a:fld id="{54169C2F-051B-4E34-B2AC-17E8814C3B83}" type="datetime1">
              <a:rPr lang="en-US" altLang="en-US" smtClean="0"/>
              <a:t>10/3/2025</a:t>
            </a:fld>
            <a:endParaRPr lang="en-US" altLang="en-US"/>
          </a:p>
        </p:txBody>
      </p:sp>
      <p:sp>
        <p:nvSpPr>
          <p:cNvPr id="3" name="Footer Placeholder 2">
            <a:extLst>
              <a:ext uri="{FF2B5EF4-FFF2-40B4-BE49-F238E27FC236}">
                <a16:creationId xmlns:a16="http://schemas.microsoft.com/office/drawing/2014/main" id="{B5DC8176-871F-8351-8ECE-646F476FC7AB}"/>
              </a:ext>
            </a:extLst>
          </p:cNvPr>
          <p:cNvSpPr>
            <a:spLocks noGrp="1"/>
          </p:cNvSpPr>
          <p:nvPr>
            <p:ph type="ftr" sz="quarter" idx="11"/>
          </p:nvPr>
        </p:nvSpPr>
        <p:spPr/>
        <p:txBody>
          <a:bodyPr/>
          <a:lstStyle/>
          <a:p>
            <a:pPr>
              <a:defRPr/>
            </a:pPr>
            <a:r>
              <a:rPr lang="en-US"/>
              <a:t>Paper Number xx-xxx</a:t>
            </a:r>
            <a:endParaRPr lang="en-US" dirty="0"/>
          </a:p>
        </p:txBody>
      </p:sp>
      <p:sp>
        <p:nvSpPr>
          <p:cNvPr id="4" name="Slide Number Placeholder 3">
            <a:extLst>
              <a:ext uri="{FF2B5EF4-FFF2-40B4-BE49-F238E27FC236}">
                <a16:creationId xmlns:a16="http://schemas.microsoft.com/office/drawing/2014/main" id="{FC25ABD1-7958-DA6A-1C94-7EAA6561F73E}"/>
              </a:ext>
            </a:extLst>
          </p:cNvPr>
          <p:cNvSpPr>
            <a:spLocks noGrp="1"/>
          </p:cNvSpPr>
          <p:nvPr>
            <p:ph type="sldNum" sz="quarter" idx="12"/>
          </p:nvPr>
        </p:nvSpPr>
        <p:spPr/>
        <p:txBody>
          <a:bodyPr/>
          <a:lstStyle/>
          <a:p>
            <a:pPr>
              <a:defRPr/>
            </a:pPr>
            <a:fld id="{51A8E585-845B-497D-BF2F-352F8654D138}" type="slidenum">
              <a:rPr lang="en-US" altLang="en-US" smtClean="0"/>
              <a:pPr>
                <a:defRPr/>
              </a:pPr>
              <a:t>10</a:t>
            </a:fld>
            <a:endParaRPr lang="en-US" altLang="en-US" sz="1100"/>
          </a:p>
        </p:txBody>
      </p:sp>
      <p:sp>
        <p:nvSpPr>
          <p:cNvPr id="5" name="Title 4">
            <a:extLst>
              <a:ext uri="{FF2B5EF4-FFF2-40B4-BE49-F238E27FC236}">
                <a16:creationId xmlns:a16="http://schemas.microsoft.com/office/drawing/2014/main" id="{196902C4-9EEF-DDD2-DA0D-A3B9CEC3029A}"/>
              </a:ext>
            </a:extLst>
          </p:cNvPr>
          <p:cNvSpPr>
            <a:spLocks noGrp="1"/>
          </p:cNvSpPr>
          <p:nvPr>
            <p:ph type="title"/>
          </p:nvPr>
        </p:nvSpPr>
        <p:spPr/>
        <p:txBody>
          <a:bodyPr/>
          <a:lstStyle/>
          <a:p>
            <a:r>
              <a:rPr lang="en-US" dirty="0"/>
              <a:t>How It Works</a:t>
            </a:r>
          </a:p>
        </p:txBody>
      </p:sp>
      <p:sp>
        <p:nvSpPr>
          <p:cNvPr id="6" name="Rectangle 5">
            <a:extLst>
              <a:ext uri="{FF2B5EF4-FFF2-40B4-BE49-F238E27FC236}">
                <a16:creationId xmlns:a16="http://schemas.microsoft.com/office/drawing/2014/main" id="{2C11BBF4-B38F-2894-B4D8-FB84F449E251}"/>
              </a:ext>
            </a:extLst>
          </p:cNvPr>
          <p:cNvSpPr/>
          <p:nvPr/>
        </p:nvSpPr>
        <p:spPr>
          <a:xfrm>
            <a:off x="0" y="0"/>
            <a:ext cx="274320" cy="6858000"/>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vert="vert270" rtlCol="0" anchor="ctr"/>
          <a:lstStyle/>
          <a:p>
            <a:pPr algn="ctr"/>
            <a:r>
              <a:rPr lang="en-US" sz="1400" dirty="0"/>
              <a:t>{</a:t>
            </a:r>
            <a:r>
              <a:rPr lang="en-US" sz="1400" dirty="0" err="1"/>
              <a:t>riskmetric</a:t>
            </a:r>
            <a:r>
              <a:rPr lang="en-US" sz="1400" dirty="0"/>
              <a:t>}</a:t>
            </a:r>
          </a:p>
        </p:txBody>
      </p:sp>
      <p:pic>
        <p:nvPicPr>
          <p:cNvPr id="7" name="Picture 6" descr="A diagram of a computer code&#10;&#10;Description automatically generated with medium confidence">
            <a:extLst>
              <a:ext uri="{FF2B5EF4-FFF2-40B4-BE49-F238E27FC236}">
                <a16:creationId xmlns:a16="http://schemas.microsoft.com/office/drawing/2014/main" id="{E872ED03-E01E-B285-E9F7-183D08A656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22048" y="3584187"/>
            <a:ext cx="6547904" cy="2140474"/>
          </a:xfrm>
          <a:prstGeom prst="rect">
            <a:avLst/>
          </a:prstGeom>
        </p:spPr>
      </p:pic>
      <p:sp>
        <p:nvSpPr>
          <p:cNvPr id="8" name="TextBox 7">
            <a:extLst>
              <a:ext uri="{FF2B5EF4-FFF2-40B4-BE49-F238E27FC236}">
                <a16:creationId xmlns:a16="http://schemas.microsoft.com/office/drawing/2014/main" id="{A1AEDFF8-91C6-B3D6-995F-564599E14683}"/>
              </a:ext>
            </a:extLst>
          </p:cNvPr>
          <p:cNvSpPr txBox="1"/>
          <p:nvPr/>
        </p:nvSpPr>
        <p:spPr>
          <a:xfrm>
            <a:off x="2085643" y="2117740"/>
            <a:ext cx="2752437" cy="400110"/>
          </a:xfrm>
          <a:prstGeom prst="rect">
            <a:avLst/>
          </a:prstGeom>
          <a:noFill/>
        </p:spPr>
        <p:txBody>
          <a:bodyPr wrap="square" rtlCol="0">
            <a:spAutoFit/>
          </a:bodyPr>
          <a:lstStyle/>
          <a:p>
            <a:pPr algn="ctr"/>
            <a:r>
              <a:rPr lang="en-US" sz="2000" b="1" dirty="0">
                <a:solidFill>
                  <a:srgbClr val="3973B3"/>
                </a:solidFill>
              </a:rPr>
              <a:t>Perceived Risk</a:t>
            </a:r>
          </a:p>
        </p:txBody>
      </p:sp>
      <p:sp>
        <p:nvSpPr>
          <p:cNvPr id="9" name="TextBox 8">
            <a:extLst>
              <a:ext uri="{FF2B5EF4-FFF2-40B4-BE49-F238E27FC236}">
                <a16:creationId xmlns:a16="http://schemas.microsoft.com/office/drawing/2014/main" id="{52CA603E-71C4-A2BD-7C8A-BAB6F166E33D}"/>
              </a:ext>
            </a:extLst>
          </p:cNvPr>
          <p:cNvSpPr txBox="1"/>
          <p:nvPr/>
        </p:nvSpPr>
        <p:spPr>
          <a:xfrm>
            <a:off x="7353922" y="2117740"/>
            <a:ext cx="2752437" cy="400110"/>
          </a:xfrm>
          <a:prstGeom prst="rect">
            <a:avLst/>
          </a:prstGeom>
          <a:noFill/>
        </p:spPr>
        <p:txBody>
          <a:bodyPr wrap="square" rtlCol="0">
            <a:spAutoFit/>
          </a:bodyPr>
          <a:lstStyle/>
          <a:p>
            <a:pPr algn="ctr"/>
            <a:r>
              <a:rPr lang="en-US" sz="2000" b="1" dirty="0">
                <a:solidFill>
                  <a:srgbClr val="3973B3"/>
                </a:solidFill>
              </a:rPr>
              <a:t>Quantified Risk</a:t>
            </a:r>
          </a:p>
        </p:txBody>
      </p:sp>
      <p:sp>
        <p:nvSpPr>
          <p:cNvPr id="10" name="Arrow: Right 9">
            <a:extLst>
              <a:ext uri="{FF2B5EF4-FFF2-40B4-BE49-F238E27FC236}">
                <a16:creationId xmlns:a16="http://schemas.microsoft.com/office/drawing/2014/main" id="{12B15D9B-8F82-50B6-4AFD-AEDA437347DE}"/>
              </a:ext>
            </a:extLst>
          </p:cNvPr>
          <p:cNvSpPr/>
          <p:nvPr/>
        </p:nvSpPr>
        <p:spPr>
          <a:xfrm>
            <a:off x="5137639" y="2217767"/>
            <a:ext cx="1916723" cy="200055"/>
          </a:xfrm>
          <a:prstGeom prst="rightArrow">
            <a:avLst/>
          </a:prstGeom>
          <a:solidFill>
            <a:srgbClr val="3973B3">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solidFill>
                <a:srgbClr val="3973B3"/>
              </a:solidFill>
            </a:endParaRPr>
          </a:p>
        </p:txBody>
      </p:sp>
      <p:pic>
        <p:nvPicPr>
          <p:cNvPr id="11" name="Picture 10">
            <a:extLst>
              <a:ext uri="{FF2B5EF4-FFF2-40B4-BE49-F238E27FC236}">
                <a16:creationId xmlns:a16="http://schemas.microsoft.com/office/drawing/2014/main" id="{88E17471-288A-BDD4-6B40-4C7E80F42D46}"/>
              </a:ext>
            </a:extLst>
          </p:cNvPr>
          <p:cNvPicPr>
            <a:picLocks noChangeAspect="1"/>
          </p:cNvPicPr>
          <p:nvPr/>
        </p:nvPicPr>
        <p:blipFill>
          <a:blip r:embed="rId3">
            <a:alphaModFix amt="20000"/>
          </a:blip>
          <a:stretch>
            <a:fillRect/>
          </a:stretch>
        </p:blipFill>
        <p:spPr>
          <a:xfrm>
            <a:off x="11150601" y="84134"/>
            <a:ext cx="914400" cy="850900"/>
          </a:xfrm>
          <a:prstGeom prst="rect">
            <a:avLst/>
          </a:prstGeom>
        </p:spPr>
      </p:pic>
    </p:spTree>
    <p:extLst>
      <p:ext uri="{BB962C8B-B14F-4D97-AF65-F5344CB8AC3E}">
        <p14:creationId xmlns:p14="http://schemas.microsoft.com/office/powerpoint/2010/main" val="41671674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AD212E2-FE60-D292-143A-BB683A5F0A5A}"/>
              </a:ext>
            </a:extLst>
          </p:cNvPr>
          <p:cNvSpPr>
            <a:spLocks noGrp="1"/>
          </p:cNvSpPr>
          <p:nvPr>
            <p:ph type="dt" sz="half" idx="10"/>
          </p:nvPr>
        </p:nvSpPr>
        <p:spPr/>
        <p:txBody>
          <a:bodyPr/>
          <a:lstStyle/>
          <a:p>
            <a:pPr>
              <a:defRPr/>
            </a:pPr>
            <a:fld id="{54169C2F-051B-4E34-B2AC-17E8814C3B83}" type="datetime1">
              <a:rPr lang="en-US" altLang="en-US" smtClean="0"/>
              <a:t>10/3/2025</a:t>
            </a:fld>
            <a:endParaRPr lang="en-US" altLang="en-US"/>
          </a:p>
        </p:txBody>
      </p:sp>
      <p:sp>
        <p:nvSpPr>
          <p:cNvPr id="3" name="Footer Placeholder 2">
            <a:extLst>
              <a:ext uri="{FF2B5EF4-FFF2-40B4-BE49-F238E27FC236}">
                <a16:creationId xmlns:a16="http://schemas.microsoft.com/office/drawing/2014/main" id="{B2DE1EB9-6D7E-A3E7-C0F2-DE9C9C84C1B1}"/>
              </a:ext>
            </a:extLst>
          </p:cNvPr>
          <p:cNvSpPr>
            <a:spLocks noGrp="1"/>
          </p:cNvSpPr>
          <p:nvPr>
            <p:ph type="ftr" sz="quarter" idx="11"/>
          </p:nvPr>
        </p:nvSpPr>
        <p:spPr/>
        <p:txBody>
          <a:bodyPr/>
          <a:lstStyle/>
          <a:p>
            <a:pPr>
              <a:defRPr/>
            </a:pPr>
            <a:r>
              <a:rPr lang="en-US"/>
              <a:t>Paper Number xx-xxx</a:t>
            </a:r>
            <a:endParaRPr lang="en-US" dirty="0"/>
          </a:p>
        </p:txBody>
      </p:sp>
      <p:sp>
        <p:nvSpPr>
          <p:cNvPr id="4" name="Slide Number Placeholder 3">
            <a:extLst>
              <a:ext uri="{FF2B5EF4-FFF2-40B4-BE49-F238E27FC236}">
                <a16:creationId xmlns:a16="http://schemas.microsoft.com/office/drawing/2014/main" id="{3701EC9A-86A6-0556-BC88-517CB8A250D9}"/>
              </a:ext>
            </a:extLst>
          </p:cNvPr>
          <p:cNvSpPr>
            <a:spLocks noGrp="1"/>
          </p:cNvSpPr>
          <p:nvPr>
            <p:ph type="sldNum" sz="quarter" idx="12"/>
          </p:nvPr>
        </p:nvSpPr>
        <p:spPr/>
        <p:txBody>
          <a:bodyPr/>
          <a:lstStyle/>
          <a:p>
            <a:pPr>
              <a:defRPr/>
            </a:pPr>
            <a:fld id="{51A8E585-845B-497D-BF2F-352F8654D138}" type="slidenum">
              <a:rPr lang="en-US" altLang="en-US" smtClean="0"/>
              <a:pPr>
                <a:defRPr/>
              </a:pPr>
              <a:t>11</a:t>
            </a:fld>
            <a:endParaRPr lang="en-US" altLang="en-US" sz="1100"/>
          </a:p>
        </p:txBody>
      </p:sp>
      <p:sp>
        <p:nvSpPr>
          <p:cNvPr id="5" name="Title 4">
            <a:extLst>
              <a:ext uri="{FF2B5EF4-FFF2-40B4-BE49-F238E27FC236}">
                <a16:creationId xmlns:a16="http://schemas.microsoft.com/office/drawing/2014/main" id="{00DDD62F-A26B-03E9-4226-72BB745F49F6}"/>
              </a:ext>
            </a:extLst>
          </p:cNvPr>
          <p:cNvSpPr>
            <a:spLocks noGrp="1"/>
          </p:cNvSpPr>
          <p:nvPr>
            <p:ph type="title"/>
          </p:nvPr>
        </p:nvSpPr>
        <p:spPr/>
        <p:txBody>
          <a:bodyPr/>
          <a:lstStyle/>
          <a:p>
            <a:r>
              <a:rPr lang="en-US" dirty="0"/>
              <a:t>How Quality can be Quantified</a:t>
            </a:r>
          </a:p>
        </p:txBody>
      </p:sp>
      <p:sp>
        <p:nvSpPr>
          <p:cNvPr id="6" name="Rectangle 5">
            <a:extLst>
              <a:ext uri="{FF2B5EF4-FFF2-40B4-BE49-F238E27FC236}">
                <a16:creationId xmlns:a16="http://schemas.microsoft.com/office/drawing/2014/main" id="{1322F920-8C52-14ED-6809-69CB56848EF4}"/>
              </a:ext>
            </a:extLst>
          </p:cNvPr>
          <p:cNvSpPr/>
          <p:nvPr/>
        </p:nvSpPr>
        <p:spPr>
          <a:xfrm>
            <a:off x="0" y="0"/>
            <a:ext cx="274320" cy="6858000"/>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vert="vert270" rtlCol="0" anchor="ctr"/>
          <a:lstStyle/>
          <a:p>
            <a:pPr algn="ctr"/>
            <a:r>
              <a:rPr lang="en-US" sz="1400" dirty="0"/>
              <a:t>{</a:t>
            </a:r>
            <a:r>
              <a:rPr lang="en-US" sz="1400" dirty="0" err="1"/>
              <a:t>riskmetric</a:t>
            </a:r>
            <a:r>
              <a:rPr lang="en-US" sz="1400" dirty="0"/>
              <a:t>}</a:t>
            </a:r>
          </a:p>
        </p:txBody>
      </p:sp>
      <p:sp>
        <p:nvSpPr>
          <p:cNvPr id="7" name="Rectangle: Rounded Corners 6">
            <a:extLst>
              <a:ext uri="{FF2B5EF4-FFF2-40B4-BE49-F238E27FC236}">
                <a16:creationId xmlns:a16="http://schemas.microsoft.com/office/drawing/2014/main" id="{6B5B3FF0-04C7-D76A-BC0B-9FAF57006F00}"/>
              </a:ext>
            </a:extLst>
          </p:cNvPr>
          <p:cNvSpPr/>
          <p:nvPr/>
        </p:nvSpPr>
        <p:spPr>
          <a:xfrm>
            <a:off x="8153399" y="2533650"/>
            <a:ext cx="3012831" cy="962188"/>
          </a:xfrm>
          <a:prstGeom prst="roundRect">
            <a:avLst/>
          </a:prstGeom>
          <a:solidFill>
            <a:srgbClr val="3973B3">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sp>
        <p:nvSpPr>
          <p:cNvPr id="8" name="Rectangle: Rounded Corners 7">
            <a:extLst>
              <a:ext uri="{FF2B5EF4-FFF2-40B4-BE49-F238E27FC236}">
                <a16:creationId xmlns:a16="http://schemas.microsoft.com/office/drawing/2014/main" id="{4ED30006-159B-5163-1D55-BA49CB5B2821}"/>
              </a:ext>
            </a:extLst>
          </p:cNvPr>
          <p:cNvSpPr/>
          <p:nvPr/>
        </p:nvSpPr>
        <p:spPr>
          <a:xfrm>
            <a:off x="8153399" y="1219200"/>
            <a:ext cx="3012831" cy="962188"/>
          </a:xfrm>
          <a:prstGeom prst="roundRect">
            <a:avLst/>
          </a:prstGeom>
          <a:solidFill>
            <a:srgbClr val="3973B3">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dirty="0">
              <a:highlight>
                <a:srgbClr val="FFFF00"/>
              </a:highlight>
            </a:endParaRPr>
          </a:p>
        </p:txBody>
      </p:sp>
      <p:sp>
        <p:nvSpPr>
          <p:cNvPr id="9" name="TextBox 8">
            <a:extLst>
              <a:ext uri="{FF2B5EF4-FFF2-40B4-BE49-F238E27FC236}">
                <a16:creationId xmlns:a16="http://schemas.microsoft.com/office/drawing/2014/main" id="{3D621ED2-B62E-4EB5-4C70-2F98000BF22E}"/>
              </a:ext>
            </a:extLst>
          </p:cNvPr>
          <p:cNvSpPr txBox="1"/>
          <p:nvPr/>
        </p:nvSpPr>
        <p:spPr>
          <a:xfrm>
            <a:off x="678873" y="1633689"/>
            <a:ext cx="6794590" cy="4124206"/>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1600" dirty="0"/>
              <a:t>A license</a:t>
            </a:r>
          </a:p>
          <a:p>
            <a:pPr marL="285750" indent="-285750">
              <a:lnSpc>
                <a:spcPct val="150000"/>
              </a:lnSpc>
              <a:buFont typeface="Arial" panose="020B0604020202020204" pitchFamily="34" charset="0"/>
              <a:buChar char="•"/>
            </a:pPr>
            <a:r>
              <a:rPr lang="en-US" sz="1600" dirty="0"/>
              <a:t>Source code available for browsing</a:t>
            </a:r>
          </a:p>
          <a:p>
            <a:pPr marL="285750" indent="-285750">
              <a:lnSpc>
                <a:spcPct val="150000"/>
              </a:lnSpc>
              <a:buFont typeface="Arial" panose="020B0604020202020204" pitchFamily="34" charset="0"/>
              <a:buChar char="•"/>
            </a:pPr>
            <a:r>
              <a:rPr lang="en-US" sz="1600" dirty="0"/>
              <a:t>An easy to contact maintainer</a:t>
            </a:r>
          </a:p>
          <a:p>
            <a:pPr marL="285750" indent="-285750">
              <a:lnSpc>
                <a:spcPct val="150000"/>
              </a:lnSpc>
              <a:buFont typeface="Arial" panose="020B0604020202020204" pitchFamily="34" charset="0"/>
              <a:buChar char="•"/>
            </a:pPr>
            <a:r>
              <a:rPr lang="en-US" sz="1600" dirty="0"/>
              <a:t>Up-to-date news regarding new features and bugs</a:t>
            </a:r>
          </a:p>
          <a:p>
            <a:pPr marL="285750" indent="-285750">
              <a:lnSpc>
                <a:spcPct val="150000"/>
              </a:lnSpc>
              <a:buFont typeface="Arial" panose="020B0604020202020204" pitchFamily="34" charset="0"/>
              <a:buChar char="•"/>
            </a:pPr>
            <a:r>
              <a:rPr lang="en-US" sz="1600" dirty="0"/>
              <a:t>A place to report bugs</a:t>
            </a:r>
          </a:p>
          <a:p>
            <a:pPr marL="285750" indent="-285750">
              <a:lnSpc>
                <a:spcPct val="150000"/>
              </a:lnSpc>
              <a:buFont typeface="Arial" panose="020B0604020202020204" pitchFamily="34" charset="0"/>
              <a:buChar char="•"/>
            </a:pPr>
            <a:r>
              <a:rPr lang="en-US" sz="1600" dirty="0"/>
              <a:t>Evidence that new bugs are being addressed</a:t>
            </a:r>
          </a:p>
          <a:p>
            <a:pPr marL="285750" indent="-285750">
              <a:lnSpc>
                <a:spcPct val="150000"/>
              </a:lnSpc>
              <a:buFont typeface="Arial" panose="020B0604020202020204" pitchFamily="34" charset="0"/>
              <a:buChar char="•"/>
            </a:pPr>
            <a:r>
              <a:rPr lang="en-US" sz="1600" dirty="0"/>
              <a:t>Package documentation &amp; user guides/ perhaps a website</a:t>
            </a:r>
          </a:p>
          <a:p>
            <a:pPr marL="285750" indent="-285750">
              <a:lnSpc>
                <a:spcPct val="150000"/>
              </a:lnSpc>
              <a:buFont typeface="Arial" panose="020B0604020202020204" pitchFamily="34" charset="0"/>
              <a:buChar char="•"/>
            </a:pPr>
            <a:r>
              <a:rPr lang="en-US" sz="1600" dirty="0"/>
              <a:t>Complete Function documentation</a:t>
            </a:r>
          </a:p>
          <a:p>
            <a:pPr marL="285750" indent="-285750">
              <a:lnSpc>
                <a:spcPct val="150000"/>
              </a:lnSpc>
              <a:buFont typeface="Arial" panose="020B0604020202020204" pitchFamily="34" charset="0"/>
              <a:buChar char="•"/>
            </a:pPr>
            <a:r>
              <a:rPr lang="en-US" sz="1600" dirty="0"/>
              <a:t>Adequate test coverage</a:t>
            </a:r>
          </a:p>
          <a:p>
            <a:pPr marL="285750" indent="-285750">
              <a:lnSpc>
                <a:spcPct val="150000"/>
              </a:lnSpc>
              <a:buFont typeface="Arial" panose="020B0604020202020204" pitchFamily="34" charset="0"/>
              <a:buChar char="•"/>
            </a:pPr>
            <a:r>
              <a:rPr lang="en-US" sz="1600" dirty="0"/>
              <a:t>Community usage</a:t>
            </a:r>
          </a:p>
          <a:p>
            <a:pPr marL="285750" indent="-285750">
              <a:lnSpc>
                <a:spcPct val="150000"/>
              </a:lnSpc>
              <a:buFont typeface="Arial" panose="020B0604020202020204" pitchFamily="34" charset="0"/>
              <a:buChar char="•"/>
            </a:pPr>
            <a:r>
              <a:rPr lang="en-US" sz="1600" dirty="0">
                <a:solidFill>
                  <a:schemeClr val="accent1">
                    <a:lumMod val="50000"/>
                  </a:schemeClr>
                </a:solidFill>
              </a:rPr>
              <a:t>Many more!</a:t>
            </a:r>
          </a:p>
        </p:txBody>
      </p:sp>
      <p:sp>
        <p:nvSpPr>
          <p:cNvPr id="10" name="TextBox 9">
            <a:extLst>
              <a:ext uri="{FF2B5EF4-FFF2-40B4-BE49-F238E27FC236}">
                <a16:creationId xmlns:a16="http://schemas.microsoft.com/office/drawing/2014/main" id="{3F4E01F6-F1C3-181D-ACA6-86113C04100E}"/>
              </a:ext>
            </a:extLst>
          </p:cNvPr>
          <p:cNvSpPr txBox="1"/>
          <p:nvPr/>
        </p:nvSpPr>
        <p:spPr>
          <a:xfrm>
            <a:off x="8362594" y="1390760"/>
            <a:ext cx="2549104" cy="707886"/>
          </a:xfrm>
          <a:prstGeom prst="rect">
            <a:avLst/>
          </a:prstGeom>
          <a:noFill/>
        </p:spPr>
        <p:txBody>
          <a:bodyPr wrap="square" rtlCol="0">
            <a:spAutoFit/>
          </a:bodyPr>
          <a:lstStyle/>
          <a:p>
            <a:pPr algn="ctr"/>
            <a:r>
              <a:rPr lang="en-US" sz="2000" b="1" dirty="0">
                <a:solidFill>
                  <a:schemeClr val="bg1"/>
                </a:solidFill>
                <a:latin typeface="+mj-lt"/>
              </a:rPr>
              <a:t>Unit Testing Metrics</a:t>
            </a:r>
          </a:p>
        </p:txBody>
      </p:sp>
      <p:sp>
        <p:nvSpPr>
          <p:cNvPr id="11" name="TextBox 10">
            <a:extLst>
              <a:ext uri="{FF2B5EF4-FFF2-40B4-BE49-F238E27FC236}">
                <a16:creationId xmlns:a16="http://schemas.microsoft.com/office/drawing/2014/main" id="{9C4E0C36-463F-A1F0-9B52-710D43AAE3E8}"/>
              </a:ext>
            </a:extLst>
          </p:cNvPr>
          <p:cNvSpPr txBox="1"/>
          <p:nvPr/>
        </p:nvSpPr>
        <p:spPr>
          <a:xfrm>
            <a:off x="8182794" y="2662723"/>
            <a:ext cx="2939871" cy="707886"/>
          </a:xfrm>
          <a:prstGeom prst="rect">
            <a:avLst/>
          </a:prstGeom>
          <a:noFill/>
        </p:spPr>
        <p:txBody>
          <a:bodyPr wrap="square" rtlCol="0">
            <a:spAutoFit/>
          </a:bodyPr>
          <a:lstStyle/>
          <a:p>
            <a:pPr algn="ctr"/>
            <a:r>
              <a:rPr lang="en-US" sz="2000" b="1" dirty="0">
                <a:solidFill>
                  <a:schemeClr val="bg1"/>
                </a:solidFill>
                <a:latin typeface="+mj-lt"/>
              </a:rPr>
              <a:t>Documentation Metrics</a:t>
            </a:r>
          </a:p>
        </p:txBody>
      </p:sp>
      <p:sp>
        <p:nvSpPr>
          <p:cNvPr id="12" name="Rectangle: Rounded Corners 11">
            <a:extLst>
              <a:ext uri="{FF2B5EF4-FFF2-40B4-BE49-F238E27FC236}">
                <a16:creationId xmlns:a16="http://schemas.microsoft.com/office/drawing/2014/main" id="{8E7A3842-7EEE-81B5-0F60-3A2BBB768F21}"/>
              </a:ext>
            </a:extLst>
          </p:cNvPr>
          <p:cNvSpPr/>
          <p:nvPr/>
        </p:nvSpPr>
        <p:spPr>
          <a:xfrm>
            <a:off x="8153399" y="3848100"/>
            <a:ext cx="3012831" cy="962188"/>
          </a:xfrm>
          <a:prstGeom prst="roundRect">
            <a:avLst/>
          </a:prstGeom>
          <a:solidFill>
            <a:srgbClr val="3973B3">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sp>
        <p:nvSpPr>
          <p:cNvPr id="13" name="TextBox 12">
            <a:extLst>
              <a:ext uri="{FF2B5EF4-FFF2-40B4-BE49-F238E27FC236}">
                <a16:creationId xmlns:a16="http://schemas.microsoft.com/office/drawing/2014/main" id="{6369BAB1-D831-439A-7895-8B50549F594E}"/>
              </a:ext>
            </a:extLst>
          </p:cNvPr>
          <p:cNvSpPr txBox="1"/>
          <p:nvPr/>
        </p:nvSpPr>
        <p:spPr>
          <a:xfrm>
            <a:off x="8182794" y="3975251"/>
            <a:ext cx="2939871" cy="707886"/>
          </a:xfrm>
          <a:prstGeom prst="rect">
            <a:avLst/>
          </a:prstGeom>
          <a:noFill/>
        </p:spPr>
        <p:txBody>
          <a:bodyPr wrap="square" rtlCol="0">
            <a:spAutoFit/>
          </a:bodyPr>
          <a:lstStyle/>
          <a:p>
            <a:pPr algn="ctr"/>
            <a:r>
              <a:rPr lang="en-US" sz="2000" b="1" dirty="0">
                <a:solidFill>
                  <a:schemeClr val="bg1"/>
                </a:solidFill>
                <a:latin typeface="+mj-lt"/>
              </a:rPr>
              <a:t>Community Engagement</a:t>
            </a:r>
          </a:p>
        </p:txBody>
      </p:sp>
      <p:sp>
        <p:nvSpPr>
          <p:cNvPr id="14" name="Rectangle: Rounded Corners 13">
            <a:extLst>
              <a:ext uri="{FF2B5EF4-FFF2-40B4-BE49-F238E27FC236}">
                <a16:creationId xmlns:a16="http://schemas.microsoft.com/office/drawing/2014/main" id="{483C4A5F-F7EB-39CA-327A-BB7F10768341}"/>
              </a:ext>
            </a:extLst>
          </p:cNvPr>
          <p:cNvSpPr/>
          <p:nvPr/>
        </p:nvSpPr>
        <p:spPr>
          <a:xfrm>
            <a:off x="8153399" y="5162550"/>
            <a:ext cx="3012831" cy="962188"/>
          </a:xfrm>
          <a:prstGeom prst="roundRect">
            <a:avLst/>
          </a:prstGeom>
          <a:solidFill>
            <a:srgbClr val="3973B3">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a:p>
        </p:txBody>
      </p:sp>
      <p:sp>
        <p:nvSpPr>
          <p:cNvPr id="15" name="TextBox 14">
            <a:extLst>
              <a:ext uri="{FF2B5EF4-FFF2-40B4-BE49-F238E27FC236}">
                <a16:creationId xmlns:a16="http://schemas.microsoft.com/office/drawing/2014/main" id="{91E8BDD1-07FC-C40E-78C3-E0A73DAA8D23}"/>
              </a:ext>
            </a:extLst>
          </p:cNvPr>
          <p:cNvSpPr txBox="1"/>
          <p:nvPr/>
        </p:nvSpPr>
        <p:spPr>
          <a:xfrm>
            <a:off x="8182794" y="5284857"/>
            <a:ext cx="2939871" cy="707886"/>
          </a:xfrm>
          <a:prstGeom prst="rect">
            <a:avLst/>
          </a:prstGeom>
          <a:noFill/>
        </p:spPr>
        <p:txBody>
          <a:bodyPr wrap="square" rtlCol="0">
            <a:spAutoFit/>
          </a:bodyPr>
          <a:lstStyle/>
          <a:p>
            <a:pPr algn="ctr"/>
            <a:r>
              <a:rPr lang="en-US" sz="2000" b="1" dirty="0">
                <a:solidFill>
                  <a:schemeClr val="bg1"/>
                </a:solidFill>
                <a:latin typeface="+mj-lt"/>
              </a:rPr>
              <a:t>Maintenance &amp; Reusability</a:t>
            </a:r>
          </a:p>
        </p:txBody>
      </p:sp>
      <p:pic>
        <p:nvPicPr>
          <p:cNvPr id="16" name="Picture 15">
            <a:extLst>
              <a:ext uri="{FF2B5EF4-FFF2-40B4-BE49-F238E27FC236}">
                <a16:creationId xmlns:a16="http://schemas.microsoft.com/office/drawing/2014/main" id="{57388A76-BCB5-A541-85D1-91D376659A78}"/>
              </a:ext>
            </a:extLst>
          </p:cNvPr>
          <p:cNvPicPr>
            <a:picLocks noChangeAspect="1"/>
          </p:cNvPicPr>
          <p:nvPr/>
        </p:nvPicPr>
        <p:blipFill>
          <a:blip r:embed="rId2">
            <a:alphaModFix amt="20000"/>
          </a:blip>
          <a:stretch>
            <a:fillRect/>
          </a:stretch>
        </p:blipFill>
        <p:spPr>
          <a:xfrm>
            <a:off x="11150601" y="84134"/>
            <a:ext cx="914400" cy="850900"/>
          </a:xfrm>
          <a:prstGeom prst="rect">
            <a:avLst/>
          </a:prstGeom>
        </p:spPr>
      </p:pic>
    </p:spTree>
    <p:extLst>
      <p:ext uri="{BB962C8B-B14F-4D97-AF65-F5344CB8AC3E}">
        <p14:creationId xmlns:p14="http://schemas.microsoft.com/office/powerpoint/2010/main" val="28274267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230AC48-17AC-D651-C9D5-D719C791BFD7}"/>
              </a:ext>
            </a:extLst>
          </p:cNvPr>
          <p:cNvSpPr>
            <a:spLocks noGrp="1"/>
          </p:cNvSpPr>
          <p:nvPr>
            <p:ph type="dt" sz="half" idx="10"/>
          </p:nvPr>
        </p:nvSpPr>
        <p:spPr/>
        <p:txBody>
          <a:bodyPr/>
          <a:lstStyle/>
          <a:p>
            <a:pPr>
              <a:defRPr/>
            </a:pPr>
            <a:fld id="{54169C2F-051B-4E34-B2AC-17E8814C3B83}" type="datetime1">
              <a:rPr lang="en-US" altLang="en-US" smtClean="0"/>
              <a:t>10/3/2025</a:t>
            </a:fld>
            <a:endParaRPr lang="en-US" altLang="en-US"/>
          </a:p>
        </p:txBody>
      </p:sp>
      <p:sp>
        <p:nvSpPr>
          <p:cNvPr id="3" name="Footer Placeholder 2">
            <a:extLst>
              <a:ext uri="{FF2B5EF4-FFF2-40B4-BE49-F238E27FC236}">
                <a16:creationId xmlns:a16="http://schemas.microsoft.com/office/drawing/2014/main" id="{4E37CC35-22CD-734D-ED17-4B80DA8FF903}"/>
              </a:ext>
            </a:extLst>
          </p:cNvPr>
          <p:cNvSpPr>
            <a:spLocks noGrp="1"/>
          </p:cNvSpPr>
          <p:nvPr>
            <p:ph type="ftr" sz="quarter" idx="11"/>
          </p:nvPr>
        </p:nvSpPr>
        <p:spPr/>
        <p:txBody>
          <a:bodyPr/>
          <a:lstStyle/>
          <a:p>
            <a:pPr>
              <a:defRPr/>
            </a:pPr>
            <a:r>
              <a:rPr lang="en-US"/>
              <a:t>Paper Number xx-xxx</a:t>
            </a:r>
            <a:endParaRPr lang="en-US" dirty="0"/>
          </a:p>
        </p:txBody>
      </p:sp>
      <p:sp>
        <p:nvSpPr>
          <p:cNvPr id="4" name="Slide Number Placeholder 3">
            <a:extLst>
              <a:ext uri="{FF2B5EF4-FFF2-40B4-BE49-F238E27FC236}">
                <a16:creationId xmlns:a16="http://schemas.microsoft.com/office/drawing/2014/main" id="{94CFBF2E-3DD9-F689-F76C-D16E4046632B}"/>
              </a:ext>
            </a:extLst>
          </p:cNvPr>
          <p:cNvSpPr>
            <a:spLocks noGrp="1"/>
          </p:cNvSpPr>
          <p:nvPr>
            <p:ph type="sldNum" sz="quarter" idx="12"/>
          </p:nvPr>
        </p:nvSpPr>
        <p:spPr/>
        <p:txBody>
          <a:bodyPr/>
          <a:lstStyle/>
          <a:p>
            <a:pPr>
              <a:defRPr/>
            </a:pPr>
            <a:fld id="{51A8E585-845B-497D-BF2F-352F8654D138}" type="slidenum">
              <a:rPr lang="en-US" altLang="en-US" smtClean="0"/>
              <a:pPr>
                <a:defRPr/>
              </a:pPr>
              <a:t>12</a:t>
            </a:fld>
            <a:endParaRPr lang="en-US" altLang="en-US" sz="1100"/>
          </a:p>
        </p:txBody>
      </p:sp>
      <p:sp>
        <p:nvSpPr>
          <p:cNvPr id="5" name="Title 4">
            <a:extLst>
              <a:ext uri="{FF2B5EF4-FFF2-40B4-BE49-F238E27FC236}">
                <a16:creationId xmlns:a16="http://schemas.microsoft.com/office/drawing/2014/main" id="{552BBC12-EE57-18E8-DF67-2D61E9922120}"/>
              </a:ext>
            </a:extLst>
          </p:cNvPr>
          <p:cNvSpPr>
            <a:spLocks noGrp="1"/>
          </p:cNvSpPr>
          <p:nvPr>
            <p:ph type="title"/>
          </p:nvPr>
        </p:nvSpPr>
        <p:spPr/>
        <p:txBody>
          <a:bodyPr/>
          <a:lstStyle/>
          <a:p>
            <a:r>
              <a:rPr lang="en-US" dirty="0"/>
              <a:t>Who can use this</a:t>
            </a:r>
          </a:p>
        </p:txBody>
      </p:sp>
      <p:sp>
        <p:nvSpPr>
          <p:cNvPr id="6" name="Freeform: Shape 5">
            <a:extLst>
              <a:ext uri="{FF2B5EF4-FFF2-40B4-BE49-F238E27FC236}">
                <a16:creationId xmlns:a16="http://schemas.microsoft.com/office/drawing/2014/main" id="{ADFCC837-7474-AAA4-2FB5-26C5CBAF4793}"/>
              </a:ext>
            </a:extLst>
          </p:cNvPr>
          <p:cNvSpPr/>
          <p:nvPr/>
        </p:nvSpPr>
        <p:spPr>
          <a:xfrm>
            <a:off x="5372482" y="1459603"/>
            <a:ext cx="2102459" cy="1736803"/>
          </a:xfrm>
          <a:custGeom>
            <a:avLst/>
            <a:gdLst>
              <a:gd name="connsiteX0" fmla="*/ 0 w 2008628"/>
              <a:gd name="connsiteY0" fmla="*/ 873753 h 1747506"/>
              <a:gd name="connsiteX1" fmla="*/ 436877 w 2008628"/>
              <a:gd name="connsiteY1" fmla="*/ 0 h 1747506"/>
              <a:gd name="connsiteX2" fmla="*/ 1571752 w 2008628"/>
              <a:gd name="connsiteY2" fmla="*/ 0 h 1747506"/>
              <a:gd name="connsiteX3" fmla="*/ 2008628 w 2008628"/>
              <a:gd name="connsiteY3" fmla="*/ 873753 h 1747506"/>
              <a:gd name="connsiteX4" fmla="*/ 1571752 w 2008628"/>
              <a:gd name="connsiteY4" fmla="*/ 1747506 h 1747506"/>
              <a:gd name="connsiteX5" fmla="*/ 436877 w 2008628"/>
              <a:gd name="connsiteY5" fmla="*/ 1747506 h 1747506"/>
              <a:gd name="connsiteX6" fmla="*/ 0 w 2008628"/>
              <a:gd name="connsiteY6" fmla="*/ 873753 h 1747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8628" h="1747506">
                <a:moveTo>
                  <a:pt x="1004314" y="0"/>
                </a:moveTo>
                <a:lnTo>
                  <a:pt x="2008627" y="380083"/>
                </a:lnTo>
                <a:lnTo>
                  <a:pt x="2008627" y="1367424"/>
                </a:lnTo>
                <a:lnTo>
                  <a:pt x="1004314" y="1747506"/>
                </a:lnTo>
                <a:lnTo>
                  <a:pt x="1" y="1367424"/>
                </a:lnTo>
                <a:lnTo>
                  <a:pt x="1" y="380083"/>
                </a:lnTo>
                <a:lnTo>
                  <a:pt x="1004314"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21850" tIns="362541" rIns="321850" bIns="362541" numCol="1" spcCol="1270" anchor="ctr" anchorCtr="0">
            <a:noAutofit/>
          </a:bodyPr>
          <a:lstStyle/>
          <a:p>
            <a:pPr marL="0" lvl="0" indent="0" algn="ctr" defTabSz="577850">
              <a:lnSpc>
                <a:spcPct val="90000"/>
              </a:lnSpc>
              <a:spcBef>
                <a:spcPct val="0"/>
              </a:spcBef>
              <a:spcAft>
                <a:spcPct val="35000"/>
              </a:spcAft>
              <a:buNone/>
            </a:pPr>
            <a:r>
              <a:rPr lang="en-US" sz="1600" kern="1200" dirty="0"/>
              <a:t>Package Developers</a:t>
            </a:r>
          </a:p>
        </p:txBody>
      </p:sp>
      <p:sp>
        <p:nvSpPr>
          <p:cNvPr id="7" name="Rectangle 6">
            <a:extLst>
              <a:ext uri="{FF2B5EF4-FFF2-40B4-BE49-F238E27FC236}">
                <a16:creationId xmlns:a16="http://schemas.microsoft.com/office/drawing/2014/main" id="{9BA2CDAA-C273-AF41-D8F4-EBEEA71B9FD8}"/>
              </a:ext>
            </a:extLst>
          </p:cNvPr>
          <p:cNvSpPr/>
          <p:nvPr/>
        </p:nvSpPr>
        <p:spPr>
          <a:xfrm>
            <a:off x="7556292" y="1752600"/>
            <a:ext cx="2696948" cy="1042082"/>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nchor="ctr"/>
          <a:lstStyle/>
          <a:p>
            <a:r>
              <a:rPr lang="en-US" sz="1400" dirty="0">
                <a:solidFill>
                  <a:schemeClr val="accent6"/>
                </a:solidFill>
              </a:rPr>
              <a:t>Initial testing and subsequent assessment of package complexity and use</a:t>
            </a:r>
          </a:p>
        </p:txBody>
      </p:sp>
      <p:sp>
        <p:nvSpPr>
          <p:cNvPr id="8" name="Freeform: Shape 7">
            <a:extLst>
              <a:ext uri="{FF2B5EF4-FFF2-40B4-BE49-F238E27FC236}">
                <a16:creationId xmlns:a16="http://schemas.microsoft.com/office/drawing/2014/main" id="{6C8A6A1C-A9B3-E46E-B36C-5E40CC55906C}"/>
              </a:ext>
            </a:extLst>
          </p:cNvPr>
          <p:cNvSpPr/>
          <p:nvPr/>
        </p:nvSpPr>
        <p:spPr>
          <a:xfrm>
            <a:off x="4326076" y="3164527"/>
            <a:ext cx="2102459" cy="1736803"/>
          </a:xfrm>
          <a:custGeom>
            <a:avLst/>
            <a:gdLst>
              <a:gd name="connsiteX0" fmla="*/ 0 w 2008628"/>
              <a:gd name="connsiteY0" fmla="*/ 873753 h 1747506"/>
              <a:gd name="connsiteX1" fmla="*/ 436877 w 2008628"/>
              <a:gd name="connsiteY1" fmla="*/ 0 h 1747506"/>
              <a:gd name="connsiteX2" fmla="*/ 1571752 w 2008628"/>
              <a:gd name="connsiteY2" fmla="*/ 0 h 1747506"/>
              <a:gd name="connsiteX3" fmla="*/ 2008628 w 2008628"/>
              <a:gd name="connsiteY3" fmla="*/ 873753 h 1747506"/>
              <a:gd name="connsiteX4" fmla="*/ 1571752 w 2008628"/>
              <a:gd name="connsiteY4" fmla="*/ 1747506 h 1747506"/>
              <a:gd name="connsiteX5" fmla="*/ 436877 w 2008628"/>
              <a:gd name="connsiteY5" fmla="*/ 1747506 h 1747506"/>
              <a:gd name="connsiteX6" fmla="*/ 0 w 2008628"/>
              <a:gd name="connsiteY6" fmla="*/ 873753 h 1747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8628" h="1747506">
                <a:moveTo>
                  <a:pt x="1004314" y="0"/>
                </a:moveTo>
                <a:lnTo>
                  <a:pt x="2008627" y="380083"/>
                </a:lnTo>
                <a:lnTo>
                  <a:pt x="2008627" y="1367424"/>
                </a:lnTo>
                <a:lnTo>
                  <a:pt x="1004314" y="1747506"/>
                </a:lnTo>
                <a:lnTo>
                  <a:pt x="1" y="1367424"/>
                </a:lnTo>
                <a:lnTo>
                  <a:pt x="1" y="380083"/>
                </a:lnTo>
                <a:lnTo>
                  <a:pt x="1004314"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21850" tIns="362541" rIns="321850" bIns="362541" numCol="1" spcCol="1270" anchor="ctr" anchorCtr="0">
            <a:noAutofit/>
          </a:bodyPr>
          <a:lstStyle/>
          <a:p>
            <a:pPr marL="0" lvl="0" indent="0" algn="ctr" defTabSz="577850">
              <a:lnSpc>
                <a:spcPct val="90000"/>
              </a:lnSpc>
              <a:spcBef>
                <a:spcPct val="0"/>
              </a:spcBef>
              <a:spcAft>
                <a:spcPct val="35000"/>
              </a:spcAft>
              <a:buNone/>
            </a:pPr>
            <a:r>
              <a:rPr lang="en-US" sz="1600" kern="1200" dirty="0"/>
              <a:t>Programmers</a:t>
            </a:r>
          </a:p>
        </p:txBody>
      </p:sp>
      <p:sp>
        <p:nvSpPr>
          <p:cNvPr id="9" name="Rectangle 8">
            <a:extLst>
              <a:ext uri="{FF2B5EF4-FFF2-40B4-BE49-F238E27FC236}">
                <a16:creationId xmlns:a16="http://schemas.microsoft.com/office/drawing/2014/main" id="{9D2D5754-E4CD-17CF-9C00-77572AA5373B}"/>
              </a:ext>
            </a:extLst>
          </p:cNvPr>
          <p:cNvSpPr/>
          <p:nvPr/>
        </p:nvSpPr>
        <p:spPr>
          <a:xfrm>
            <a:off x="1849845" y="3457523"/>
            <a:ext cx="2609949" cy="1042082"/>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nchor="ctr"/>
          <a:lstStyle/>
          <a:p>
            <a:r>
              <a:rPr lang="en-US" sz="1400" dirty="0">
                <a:solidFill>
                  <a:schemeClr val="accent6"/>
                </a:solidFill>
              </a:rPr>
              <a:t>Determining packages to use in day-to-day work</a:t>
            </a:r>
          </a:p>
        </p:txBody>
      </p:sp>
      <p:sp>
        <p:nvSpPr>
          <p:cNvPr id="10" name="Freeform: Shape 9">
            <a:extLst>
              <a:ext uri="{FF2B5EF4-FFF2-40B4-BE49-F238E27FC236}">
                <a16:creationId xmlns:a16="http://schemas.microsoft.com/office/drawing/2014/main" id="{5DF59B98-ED9F-2F7A-43C9-34C0B376D0EC}"/>
              </a:ext>
            </a:extLst>
          </p:cNvPr>
          <p:cNvSpPr/>
          <p:nvPr/>
        </p:nvSpPr>
        <p:spPr>
          <a:xfrm>
            <a:off x="5372482" y="4869450"/>
            <a:ext cx="2102459" cy="1736803"/>
          </a:xfrm>
          <a:custGeom>
            <a:avLst/>
            <a:gdLst>
              <a:gd name="connsiteX0" fmla="*/ 0 w 2008628"/>
              <a:gd name="connsiteY0" fmla="*/ 873753 h 1747506"/>
              <a:gd name="connsiteX1" fmla="*/ 436877 w 2008628"/>
              <a:gd name="connsiteY1" fmla="*/ 0 h 1747506"/>
              <a:gd name="connsiteX2" fmla="*/ 1571752 w 2008628"/>
              <a:gd name="connsiteY2" fmla="*/ 0 h 1747506"/>
              <a:gd name="connsiteX3" fmla="*/ 2008628 w 2008628"/>
              <a:gd name="connsiteY3" fmla="*/ 873753 h 1747506"/>
              <a:gd name="connsiteX4" fmla="*/ 1571752 w 2008628"/>
              <a:gd name="connsiteY4" fmla="*/ 1747506 h 1747506"/>
              <a:gd name="connsiteX5" fmla="*/ 436877 w 2008628"/>
              <a:gd name="connsiteY5" fmla="*/ 1747506 h 1747506"/>
              <a:gd name="connsiteX6" fmla="*/ 0 w 2008628"/>
              <a:gd name="connsiteY6" fmla="*/ 873753 h 1747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8628" h="1747506">
                <a:moveTo>
                  <a:pt x="1004314" y="0"/>
                </a:moveTo>
                <a:lnTo>
                  <a:pt x="2008627" y="380083"/>
                </a:lnTo>
                <a:lnTo>
                  <a:pt x="2008627" y="1367424"/>
                </a:lnTo>
                <a:lnTo>
                  <a:pt x="1004314" y="1747506"/>
                </a:lnTo>
                <a:lnTo>
                  <a:pt x="1" y="1367424"/>
                </a:lnTo>
                <a:lnTo>
                  <a:pt x="1" y="380083"/>
                </a:lnTo>
                <a:lnTo>
                  <a:pt x="1004314"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21850" tIns="362541" rIns="321850" bIns="362541" numCol="1" spcCol="1270" anchor="ctr" anchorCtr="0">
            <a:noAutofit/>
          </a:bodyPr>
          <a:lstStyle/>
          <a:p>
            <a:pPr marL="0" lvl="0" indent="0" algn="ctr" defTabSz="577850">
              <a:lnSpc>
                <a:spcPct val="90000"/>
              </a:lnSpc>
              <a:spcBef>
                <a:spcPct val="0"/>
              </a:spcBef>
              <a:spcAft>
                <a:spcPct val="35000"/>
              </a:spcAft>
              <a:buNone/>
            </a:pPr>
            <a:r>
              <a:rPr lang="en-US" sz="1600" kern="1200" dirty="0"/>
              <a:t>System Administrator</a:t>
            </a:r>
          </a:p>
        </p:txBody>
      </p:sp>
      <p:sp>
        <p:nvSpPr>
          <p:cNvPr id="11" name="Rectangle 10">
            <a:extLst>
              <a:ext uri="{FF2B5EF4-FFF2-40B4-BE49-F238E27FC236}">
                <a16:creationId xmlns:a16="http://schemas.microsoft.com/office/drawing/2014/main" id="{2511A3B7-FA9D-0066-0D71-26F4272E78D6}"/>
              </a:ext>
            </a:extLst>
          </p:cNvPr>
          <p:cNvSpPr/>
          <p:nvPr/>
        </p:nvSpPr>
        <p:spPr>
          <a:xfrm>
            <a:off x="7556292" y="5162447"/>
            <a:ext cx="2696948" cy="1042082"/>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nchor="ctr"/>
          <a:lstStyle/>
          <a:p>
            <a:r>
              <a:rPr lang="en-US" sz="1400" dirty="0">
                <a:solidFill>
                  <a:schemeClr val="accent6"/>
                </a:solidFill>
              </a:rPr>
              <a:t>Understanding additional validation needed</a:t>
            </a:r>
          </a:p>
        </p:txBody>
      </p:sp>
      <p:sp>
        <p:nvSpPr>
          <p:cNvPr id="13" name="Rectangle 12">
            <a:extLst>
              <a:ext uri="{FF2B5EF4-FFF2-40B4-BE49-F238E27FC236}">
                <a16:creationId xmlns:a16="http://schemas.microsoft.com/office/drawing/2014/main" id="{347B297B-B4A1-A5D7-B85A-642B16CAAD90}"/>
              </a:ext>
            </a:extLst>
          </p:cNvPr>
          <p:cNvSpPr/>
          <p:nvPr/>
        </p:nvSpPr>
        <p:spPr>
          <a:xfrm>
            <a:off x="0" y="0"/>
            <a:ext cx="274320" cy="6858000"/>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vert="vert270" rtlCol="0" anchor="ctr"/>
          <a:lstStyle/>
          <a:p>
            <a:pPr algn="ctr"/>
            <a:r>
              <a:rPr lang="en-US" sz="1400" dirty="0"/>
              <a:t>{</a:t>
            </a:r>
            <a:r>
              <a:rPr lang="en-US" sz="1400" dirty="0" err="1"/>
              <a:t>riskmetric</a:t>
            </a:r>
            <a:r>
              <a:rPr lang="en-US" sz="1400" dirty="0"/>
              <a:t>}</a:t>
            </a:r>
          </a:p>
        </p:txBody>
      </p:sp>
      <p:pic>
        <p:nvPicPr>
          <p:cNvPr id="14" name="Picture 13">
            <a:extLst>
              <a:ext uri="{FF2B5EF4-FFF2-40B4-BE49-F238E27FC236}">
                <a16:creationId xmlns:a16="http://schemas.microsoft.com/office/drawing/2014/main" id="{507B88CF-9159-F5AA-12E6-F172EA6F5531}"/>
              </a:ext>
            </a:extLst>
          </p:cNvPr>
          <p:cNvPicPr>
            <a:picLocks noChangeAspect="1"/>
          </p:cNvPicPr>
          <p:nvPr/>
        </p:nvPicPr>
        <p:blipFill>
          <a:blip r:embed="rId2">
            <a:alphaModFix amt="20000"/>
          </a:blip>
          <a:stretch>
            <a:fillRect/>
          </a:stretch>
        </p:blipFill>
        <p:spPr>
          <a:xfrm>
            <a:off x="11150601" y="84134"/>
            <a:ext cx="914400" cy="850900"/>
          </a:xfrm>
          <a:prstGeom prst="rect">
            <a:avLst/>
          </a:prstGeom>
        </p:spPr>
      </p:pic>
    </p:spTree>
    <p:extLst>
      <p:ext uri="{BB962C8B-B14F-4D97-AF65-F5344CB8AC3E}">
        <p14:creationId xmlns:p14="http://schemas.microsoft.com/office/powerpoint/2010/main" val="25115593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4F59D8-02A2-482B-CBF2-F5D57ED421E5}"/>
            </a:ext>
          </a:extLst>
        </p:cNvPr>
        <p:cNvGrpSpPr/>
        <p:nvPr/>
      </p:nvGrpSpPr>
      <p:grpSpPr>
        <a:xfrm>
          <a:off x="0" y="0"/>
          <a:ext cx="0" cy="0"/>
          <a:chOff x="0" y="0"/>
          <a:chExt cx="0" cy="0"/>
        </a:xfrm>
      </p:grpSpPr>
      <p:sp>
        <p:nvSpPr>
          <p:cNvPr id="2" name="Date Placeholder 1">
            <a:extLst>
              <a:ext uri="{FF2B5EF4-FFF2-40B4-BE49-F238E27FC236}">
                <a16:creationId xmlns:a16="http://schemas.microsoft.com/office/drawing/2014/main" id="{385E13AB-DD66-DC5F-C77D-5B8D0C3B91F1}"/>
              </a:ext>
            </a:extLst>
          </p:cNvPr>
          <p:cNvSpPr>
            <a:spLocks noGrp="1"/>
          </p:cNvSpPr>
          <p:nvPr>
            <p:ph type="dt" sz="half" idx="10"/>
          </p:nvPr>
        </p:nvSpPr>
        <p:spPr/>
        <p:txBody>
          <a:bodyPr/>
          <a:lstStyle/>
          <a:p>
            <a:pPr>
              <a:defRPr/>
            </a:pPr>
            <a:fld id="{54169C2F-051B-4E34-B2AC-17E8814C3B83}" type="datetime1">
              <a:rPr lang="en-US" altLang="en-US" smtClean="0"/>
              <a:t>10/3/2025</a:t>
            </a:fld>
            <a:endParaRPr lang="en-US" altLang="en-US"/>
          </a:p>
        </p:txBody>
      </p:sp>
      <p:sp>
        <p:nvSpPr>
          <p:cNvPr id="3" name="Footer Placeholder 2">
            <a:extLst>
              <a:ext uri="{FF2B5EF4-FFF2-40B4-BE49-F238E27FC236}">
                <a16:creationId xmlns:a16="http://schemas.microsoft.com/office/drawing/2014/main" id="{38FC5BCE-DCFA-E302-4208-5A6C8752411B}"/>
              </a:ext>
            </a:extLst>
          </p:cNvPr>
          <p:cNvSpPr>
            <a:spLocks noGrp="1"/>
          </p:cNvSpPr>
          <p:nvPr>
            <p:ph type="ftr" sz="quarter" idx="11"/>
          </p:nvPr>
        </p:nvSpPr>
        <p:spPr/>
        <p:txBody>
          <a:bodyPr/>
          <a:lstStyle/>
          <a:p>
            <a:pPr>
              <a:defRPr/>
            </a:pPr>
            <a:r>
              <a:rPr lang="en-US"/>
              <a:t>Paper Number xx-xxx</a:t>
            </a:r>
            <a:endParaRPr lang="en-US" dirty="0"/>
          </a:p>
        </p:txBody>
      </p:sp>
      <p:sp>
        <p:nvSpPr>
          <p:cNvPr id="4" name="Slide Number Placeholder 3">
            <a:extLst>
              <a:ext uri="{FF2B5EF4-FFF2-40B4-BE49-F238E27FC236}">
                <a16:creationId xmlns:a16="http://schemas.microsoft.com/office/drawing/2014/main" id="{E5F412E5-98FD-76CF-FC64-A3B85030F4C9}"/>
              </a:ext>
            </a:extLst>
          </p:cNvPr>
          <p:cNvSpPr>
            <a:spLocks noGrp="1"/>
          </p:cNvSpPr>
          <p:nvPr>
            <p:ph type="sldNum" sz="quarter" idx="12"/>
          </p:nvPr>
        </p:nvSpPr>
        <p:spPr/>
        <p:txBody>
          <a:bodyPr/>
          <a:lstStyle/>
          <a:p>
            <a:pPr>
              <a:defRPr/>
            </a:pPr>
            <a:fld id="{51A8E585-845B-497D-BF2F-352F8654D138}" type="slidenum">
              <a:rPr lang="en-US" altLang="en-US" smtClean="0"/>
              <a:pPr>
                <a:defRPr/>
              </a:pPr>
              <a:t>13</a:t>
            </a:fld>
            <a:endParaRPr lang="en-US" altLang="en-US" sz="1100"/>
          </a:p>
        </p:txBody>
      </p:sp>
      <p:sp>
        <p:nvSpPr>
          <p:cNvPr id="5" name="Title 4">
            <a:extLst>
              <a:ext uri="{FF2B5EF4-FFF2-40B4-BE49-F238E27FC236}">
                <a16:creationId xmlns:a16="http://schemas.microsoft.com/office/drawing/2014/main" id="{16A60E54-AD24-6E39-7EB5-9342BCAA9179}"/>
              </a:ext>
            </a:extLst>
          </p:cNvPr>
          <p:cNvSpPr>
            <a:spLocks noGrp="1"/>
          </p:cNvSpPr>
          <p:nvPr>
            <p:ph type="title"/>
          </p:nvPr>
        </p:nvSpPr>
        <p:spPr/>
        <p:txBody>
          <a:bodyPr>
            <a:normAutofit/>
          </a:bodyPr>
          <a:lstStyle/>
          <a:p>
            <a:r>
              <a:rPr lang="en-US" sz="2800" dirty="0">
                <a:solidFill>
                  <a:schemeClr val="tx1">
                    <a:lumMod val="75000"/>
                    <a:lumOff val="25000"/>
                  </a:schemeClr>
                </a:solidFill>
              </a:rPr>
              <a:t>Tool 1: Interactive App using {</a:t>
            </a:r>
            <a:r>
              <a:rPr lang="en-US" sz="2800" dirty="0" err="1">
                <a:solidFill>
                  <a:schemeClr val="tx1">
                    <a:lumMod val="75000"/>
                    <a:lumOff val="25000"/>
                  </a:schemeClr>
                </a:solidFill>
              </a:rPr>
              <a:t>riskmetric</a:t>
            </a:r>
            <a:r>
              <a:rPr lang="en-US" sz="2800" dirty="0">
                <a:solidFill>
                  <a:schemeClr val="tx1">
                    <a:lumMod val="75000"/>
                    <a:lumOff val="25000"/>
                  </a:schemeClr>
                </a:solidFill>
              </a:rPr>
              <a:t>}</a:t>
            </a:r>
          </a:p>
        </p:txBody>
      </p:sp>
      <p:pic>
        <p:nvPicPr>
          <p:cNvPr id="6" name="Picture 5" descr="Shape&#10;&#10;Description automatically generated with low confidence">
            <a:extLst>
              <a:ext uri="{FF2B5EF4-FFF2-40B4-BE49-F238E27FC236}">
                <a16:creationId xmlns:a16="http://schemas.microsoft.com/office/drawing/2014/main" id="{A6D65285-6A7F-99DD-922E-C272F011DC57}"/>
              </a:ext>
            </a:extLst>
          </p:cNvPr>
          <p:cNvPicPr>
            <a:picLocks noChangeAspect="1"/>
          </p:cNvPicPr>
          <p:nvPr/>
        </p:nvPicPr>
        <p:blipFill>
          <a:blip r:embed="rId2"/>
          <a:stretch>
            <a:fillRect/>
          </a:stretch>
        </p:blipFill>
        <p:spPr>
          <a:xfrm>
            <a:off x="3559591" y="1143000"/>
            <a:ext cx="4489521" cy="5195202"/>
          </a:xfrm>
          <a:prstGeom prst="rect">
            <a:avLst/>
          </a:prstGeom>
        </p:spPr>
      </p:pic>
      <p:pic>
        <p:nvPicPr>
          <p:cNvPr id="8" name="Graphic 7" descr="A trophy cup">
            <a:extLst>
              <a:ext uri="{FF2B5EF4-FFF2-40B4-BE49-F238E27FC236}">
                <a16:creationId xmlns:a16="http://schemas.microsoft.com/office/drawing/2014/main" id="{F8B8F9A9-9F04-F416-51A0-291FC380365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087721" y="4897780"/>
            <a:ext cx="1751241" cy="1751241"/>
          </a:xfrm>
          <a:prstGeom prst="rect">
            <a:avLst/>
          </a:prstGeom>
        </p:spPr>
      </p:pic>
      <p:sp>
        <p:nvSpPr>
          <p:cNvPr id="9" name="TextBox 8">
            <a:extLst>
              <a:ext uri="{FF2B5EF4-FFF2-40B4-BE49-F238E27FC236}">
                <a16:creationId xmlns:a16="http://schemas.microsoft.com/office/drawing/2014/main" id="{1D3F058A-7A1B-FF75-C0AD-B5AC29257B0F}"/>
              </a:ext>
            </a:extLst>
          </p:cNvPr>
          <p:cNvSpPr txBox="1"/>
          <p:nvPr/>
        </p:nvSpPr>
        <p:spPr>
          <a:xfrm>
            <a:off x="7956271" y="5576295"/>
            <a:ext cx="1732474" cy="738664"/>
          </a:xfrm>
          <a:prstGeom prst="rect">
            <a:avLst/>
          </a:prstGeom>
          <a:noFill/>
        </p:spPr>
        <p:txBody>
          <a:bodyPr wrap="square" rtlCol="0">
            <a:spAutoFit/>
          </a:bodyPr>
          <a:lstStyle/>
          <a:p>
            <a:r>
              <a:rPr lang="en-US" sz="1400" dirty="0">
                <a:solidFill>
                  <a:schemeClr val="accent6"/>
                </a:solidFill>
                <a:latin typeface="Amasis MT Pro Black" panose="02040A04050005020304" pitchFamily="18" charset="0"/>
              </a:rPr>
              <a:t>Voted ‘Best App’ at Shiny Conference 2023</a:t>
            </a:r>
          </a:p>
        </p:txBody>
      </p:sp>
      <p:pic>
        <p:nvPicPr>
          <p:cNvPr id="10" name="Picture 9">
            <a:extLst>
              <a:ext uri="{FF2B5EF4-FFF2-40B4-BE49-F238E27FC236}">
                <a16:creationId xmlns:a16="http://schemas.microsoft.com/office/drawing/2014/main" id="{72CE1891-F0FE-FC16-7504-CD7DF8050643}"/>
              </a:ext>
            </a:extLst>
          </p:cNvPr>
          <p:cNvPicPr>
            <a:picLocks noChangeAspect="1"/>
          </p:cNvPicPr>
          <p:nvPr/>
        </p:nvPicPr>
        <p:blipFill>
          <a:blip r:embed="rId5">
            <a:alphaModFix amt="20000"/>
          </a:blip>
          <a:stretch>
            <a:fillRect/>
          </a:stretch>
        </p:blipFill>
        <p:spPr>
          <a:xfrm>
            <a:off x="11150601" y="84134"/>
            <a:ext cx="914400" cy="850900"/>
          </a:xfrm>
          <a:prstGeom prst="rect">
            <a:avLst/>
          </a:prstGeom>
        </p:spPr>
      </p:pic>
    </p:spTree>
    <p:extLst>
      <p:ext uri="{BB962C8B-B14F-4D97-AF65-F5344CB8AC3E}">
        <p14:creationId xmlns:p14="http://schemas.microsoft.com/office/powerpoint/2010/main" val="36011119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99EA968-F621-0835-3695-B985050AA71A}"/>
              </a:ext>
            </a:extLst>
          </p:cNvPr>
          <p:cNvSpPr>
            <a:spLocks noGrp="1"/>
          </p:cNvSpPr>
          <p:nvPr>
            <p:ph type="dt" sz="half" idx="10"/>
          </p:nvPr>
        </p:nvSpPr>
        <p:spPr/>
        <p:txBody>
          <a:bodyPr/>
          <a:lstStyle/>
          <a:p>
            <a:pPr>
              <a:defRPr/>
            </a:pPr>
            <a:fld id="{54169C2F-051B-4E34-B2AC-17E8814C3B83}" type="datetime1">
              <a:rPr lang="en-US" altLang="en-US" smtClean="0"/>
              <a:t>10/3/2025</a:t>
            </a:fld>
            <a:endParaRPr lang="en-US" altLang="en-US"/>
          </a:p>
        </p:txBody>
      </p:sp>
      <p:sp>
        <p:nvSpPr>
          <p:cNvPr id="3" name="Footer Placeholder 2">
            <a:extLst>
              <a:ext uri="{FF2B5EF4-FFF2-40B4-BE49-F238E27FC236}">
                <a16:creationId xmlns:a16="http://schemas.microsoft.com/office/drawing/2014/main" id="{B6EA332B-DDC1-F6C2-A0D2-F46A7580E9D6}"/>
              </a:ext>
            </a:extLst>
          </p:cNvPr>
          <p:cNvSpPr>
            <a:spLocks noGrp="1"/>
          </p:cNvSpPr>
          <p:nvPr>
            <p:ph type="ftr" sz="quarter" idx="11"/>
          </p:nvPr>
        </p:nvSpPr>
        <p:spPr/>
        <p:txBody>
          <a:bodyPr/>
          <a:lstStyle/>
          <a:p>
            <a:pPr>
              <a:defRPr/>
            </a:pPr>
            <a:r>
              <a:rPr lang="en-US"/>
              <a:t>Paper Number xx-xxx</a:t>
            </a:r>
            <a:endParaRPr lang="en-US" dirty="0"/>
          </a:p>
        </p:txBody>
      </p:sp>
      <p:sp>
        <p:nvSpPr>
          <p:cNvPr id="4" name="Slide Number Placeholder 3">
            <a:extLst>
              <a:ext uri="{FF2B5EF4-FFF2-40B4-BE49-F238E27FC236}">
                <a16:creationId xmlns:a16="http://schemas.microsoft.com/office/drawing/2014/main" id="{9E926838-F45C-68E5-876E-0C76843B1334}"/>
              </a:ext>
            </a:extLst>
          </p:cNvPr>
          <p:cNvSpPr>
            <a:spLocks noGrp="1"/>
          </p:cNvSpPr>
          <p:nvPr>
            <p:ph type="sldNum" sz="quarter" idx="12"/>
          </p:nvPr>
        </p:nvSpPr>
        <p:spPr/>
        <p:txBody>
          <a:bodyPr/>
          <a:lstStyle/>
          <a:p>
            <a:pPr>
              <a:defRPr/>
            </a:pPr>
            <a:fld id="{51A8E585-845B-497D-BF2F-352F8654D138}" type="slidenum">
              <a:rPr lang="en-US" altLang="en-US" smtClean="0"/>
              <a:pPr>
                <a:defRPr/>
              </a:pPr>
              <a:t>14</a:t>
            </a:fld>
            <a:endParaRPr lang="en-US" altLang="en-US" sz="1100"/>
          </a:p>
        </p:txBody>
      </p:sp>
      <p:sp>
        <p:nvSpPr>
          <p:cNvPr id="5" name="Title 4">
            <a:extLst>
              <a:ext uri="{FF2B5EF4-FFF2-40B4-BE49-F238E27FC236}">
                <a16:creationId xmlns:a16="http://schemas.microsoft.com/office/drawing/2014/main" id="{5C9D1598-CEE5-24AA-5DBE-359B430E7094}"/>
              </a:ext>
            </a:extLst>
          </p:cNvPr>
          <p:cNvSpPr>
            <a:spLocks noGrp="1"/>
          </p:cNvSpPr>
          <p:nvPr>
            <p:ph type="title"/>
          </p:nvPr>
        </p:nvSpPr>
        <p:spPr/>
        <p:txBody>
          <a:bodyPr/>
          <a:lstStyle/>
          <a:p>
            <a:r>
              <a:rPr lang="en-US" dirty="0"/>
              <a:t>How It Works</a:t>
            </a:r>
          </a:p>
        </p:txBody>
      </p:sp>
      <p:sp>
        <p:nvSpPr>
          <p:cNvPr id="6" name="Rectangle 5">
            <a:extLst>
              <a:ext uri="{FF2B5EF4-FFF2-40B4-BE49-F238E27FC236}">
                <a16:creationId xmlns:a16="http://schemas.microsoft.com/office/drawing/2014/main" id="{7CE08067-5760-0E3B-426E-2CAAF515FCC6}"/>
              </a:ext>
            </a:extLst>
          </p:cNvPr>
          <p:cNvSpPr/>
          <p:nvPr/>
        </p:nvSpPr>
        <p:spPr>
          <a:xfrm>
            <a:off x="0" y="0"/>
            <a:ext cx="274320" cy="6858000"/>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vert="vert270" rtlCol="0" anchor="ctr"/>
          <a:lstStyle/>
          <a:p>
            <a:pPr algn="ctr"/>
            <a:r>
              <a:rPr lang="en-US" sz="1400" dirty="0"/>
              <a:t>{</a:t>
            </a:r>
            <a:r>
              <a:rPr lang="en-US" sz="1400" dirty="0" err="1"/>
              <a:t>riskassessment</a:t>
            </a:r>
            <a:r>
              <a:rPr lang="en-US" sz="1400" dirty="0"/>
              <a:t>}</a:t>
            </a:r>
          </a:p>
        </p:txBody>
      </p:sp>
      <p:pic>
        <p:nvPicPr>
          <p:cNvPr id="7" name="riskassessment_markdown">
            <a:hlinkClick r:id="" action="ppaction://media"/>
            <a:extLst>
              <a:ext uri="{FF2B5EF4-FFF2-40B4-BE49-F238E27FC236}">
                <a16:creationId xmlns:a16="http://schemas.microsoft.com/office/drawing/2014/main" id="{837E8D67-30E9-F74A-0B12-29AB840AF0E7}"/>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059959" y="1295400"/>
            <a:ext cx="10072081" cy="4909613"/>
          </a:xfrm>
          <a:prstGeom prst="rect">
            <a:avLst/>
          </a:prstGeom>
        </p:spPr>
      </p:pic>
      <p:pic>
        <p:nvPicPr>
          <p:cNvPr id="8" name="Picture 7">
            <a:extLst>
              <a:ext uri="{FF2B5EF4-FFF2-40B4-BE49-F238E27FC236}">
                <a16:creationId xmlns:a16="http://schemas.microsoft.com/office/drawing/2014/main" id="{2207C912-3B80-32BB-EE27-8FB8358ECFE3}"/>
              </a:ext>
            </a:extLst>
          </p:cNvPr>
          <p:cNvPicPr>
            <a:picLocks noChangeAspect="1"/>
          </p:cNvPicPr>
          <p:nvPr/>
        </p:nvPicPr>
        <p:blipFill>
          <a:blip r:embed="rId5">
            <a:alphaModFix amt="20000"/>
          </a:blip>
          <a:stretch>
            <a:fillRect/>
          </a:stretch>
        </p:blipFill>
        <p:spPr>
          <a:xfrm>
            <a:off x="11150601" y="84134"/>
            <a:ext cx="914400" cy="850900"/>
          </a:xfrm>
          <a:prstGeom prst="rect">
            <a:avLst/>
          </a:prstGeom>
        </p:spPr>
      </p:pic>
    </p:spTree>
    <p:extLst>
      <p:ext uri="{BB962C8B-B14F-4D97-AF65-F5344CB8AC3E}">
        <p14:creationId xmlns:p14="http://schemas.microsoft.com/office/powerpoint/2010/main" val="1493309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0998"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7"/>
                                        </p:tgtEl>
                                      </p:cBhvr>
                                    </p:cmd>
                                  </p:childTnLst>
                                </p:cTn>
                              </p:par>
                            </p:childTnLst>
                          </p:cTn>
                        </p:par>
                      </p:childTnLst>
                    </p:cTn>
                  </p:par>
                </p:childTnLst>
              </p:cTn>
              <p:nextCondLst>
                <p:cond evt="onClick" delay="0">
                  <p:tgtEl>
                    <p:spTgt spid="7"/>
                  </p:tgtEl>
                </p:cond>
              </p:nextCondLst>
            </p:seq>
            <p:video>
              <p:cMediaNode vol="80000">
                <p:cTn id="12" fill="hold" display="0">
                  <p:stCondLst>
                    <p:cond delay="indefinite"/>
                  </p:stCondLst>
                </p:cTn>
                <p:tgtEl>
                  <p:spTgt spid="7"/>
                </p:tgtEl>
              </p:cMediaNode>
            </p:vide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8823F52-3C5F-2A2F-8E42-A5C55CDE8774}"/>
              </a:ext>
            </a:extLst>
          </p:cNvPr>
          <p:cNvSpPr>
            <a:spLocks noGrp="1"/>
          </p:cNvSpPr>
          <p:nvPr>
            <p:ph type="dt" sz="half" idx="10"/>
          </p:nvPr>
        </p:nvSpPr>
        <p:spPr/>
        <p:txBody>
          <a:bodyPr/>
          <a:lstStyle/>
          <a:p>
            <a:pPr>
              <a:defRPr/>
            </a:pPr>
            <a:fld id="{54169C2F-051B-4E34-B2AC-17E8814C3B83}" type="datetime1">
              <a:rPr lang="en-US" altLang="en-US" smtClean="0"/>
              <a:t>10/3/2025</a:t>
            </a:fld>
            <a:endParaRPr lang="en-US" altLang="en-US"/>
          </a:p>
        </p:txBody>
      </p:sp>
      <p:sp>
        <p:nvSpPr>
          <p:cNvPr id="3" name="Footer Placeholder 2">
            <a:extLst>
              <a:ext uri="{FF2B5EF4-FFF2-40B4-BE49-F238E27FC236}">
                <a16:creationId xmlns:a16="http://schemas.microsoft.com/office/drawing/2014/main" id="{596D722B-B743-9BB2-CF28-363005853DF1}"/>
              </a:ext>
            </a:extLst>
          </p:cNvPr>
          <p:cNvSpPr>
            <a:spLocks noGrp="1"/>
          </p:cNvSpPr>
          <p:nvPr>
            <p:ph type="ftr" sz="quarter" idx="11"/>
          </p:nvPr>
        </p:nvSpPr>
        <p:spPr/>
        <p:txBody>
          <a:bodyPr/>
          <a:lstStyle/>
          <a:p>
            <a:pPr>
              <a:defRPr/>
            </a:pPr>
            <a:r>
              <a:rPr lang="en-US"/>
              <a:t>Paper Number xx-xxx</a:t>
            </a:r>
            <a:endParaRPr lang="en-US" dirty="0"/>
          </a:p>
        </p:txBody>
      </p:sp>
      <p:sp>
        <p:nvSpPr>
          <p:cNvPr id="4" name="Slide Number Placeholder 3">
            <a:extLst>
              <a:ext uri="{FF2B5EF4-FFF2-40B4-BE49-F238E27FC236}">
                <a16:creationId xmlns:a16="http://schemas.microsoft.com/office/drawing/2014/main" id="{940CDF22-8A22-64F9-AAF3-0D0836DC4A40}"/>
              </a:ext>
            </a:extLst>
          </p:cNvPr>
          <p:cNvSpPr>
            <a:spLocks noGrp="1"/>
          </p:cNvSpPr>
          <p:nvPr>
            <p:ph type="sldNum" sz="quarter" idx="12"/>
          </p:nvPr>
        </p:nvSpPr>
        <p:spPr/>
        <p:txBody>
          <a:bodyPr/>
          <a:lstStyle/>
          <a:p>
            <a:pPr>
              <a:defRPr/>
            </a:pPr>
            <a:fld id="{51A8E585-845B-497D-BF2F-352F8654D138}" type="slidenum">
              <a:rPr lang="en-US" altLang="en-US" smtClean="0"/>
              <a:pPr>
                <a:defRPr/>
              </a:pPr>
              <a:t>15</a:t>
            </a:fld>
            <a:endParaRPr lang="en-US" altLang="en-US" sz="1100"/>
          </a:p>
        </p:txBody>
      </p:sp>
      <p:sp>
        <p:nvSpPr>
          <p:cNvPr id="5" name="Title 4">
            <a:extLst>
              <a:ext uri="{FF2B5EF4-FFF2-40B4-BE49-F238E27FC236}">
                <a16:creationId xmlns:a16="http://schemas.microsoft.com/office/drawing/2014/main" id="{507C6267-E090-86DB-1289-58596D591AD5}"/>
              </a:ext>
            </a:extLst>
          </p:cNvPr>
          <p:cNvSpPr>
            <a:spLocks noGrp="1"/>
          </p:cNvSpPr>
          <p:nvPr>
            <p:ph type="title"/>
          </p:nvPr>
        </p:nvSpPr>
        <p:spPr/>
        <p:txBody>
          <a:bodyPr>
            <a:noAutofit/>
          </a:bodyPr>
          <a:lstStyle/>
          <a:p>
            <a:r>
              <a:rPr lang="en-US" sz="3200" dirty="0">
                <a:solidFill>
                  <a:schemeClr val="tx1">
                    <a:lumMod val="75000"/>
                    <a:lumOff val="25000"/>
                  </a:schemeClr>
                </a:solidFill>
              </a:rPr>
              <a:t>Decision Automation – Integration with {</a:t>
            </a:r>
            <a:r>
              <a:rPr lang="en-US" sz="3200" dirty="0" err="1">
                <a:solidFill>
                  <a:schemeClr val="tx1">
                    <a:lumMod val="75000"/>
                    <a:lumOff val="25000"/>
                  </a:schemeClr>
                </a:solidFill>
              </a:rPr>
              <a:t>riskassessment</a:t>
            </a:r>
            <a:r>
              <a:rPr lang="en-US" sz="3200" dirty="0">
                <a:solidFill>
                  <a:schemeClr val="tx1">
                    <a:lumMod val="75000"/>
                    <a:lumOff val="25000"/>
                  </a:schemeClr>
                </a:solidFill>
              </a:rPr>
              <a:t>}</a:t>
            </a:r>
            <a:endParaRPr lang="en-US" sz="3200" dirty="0"/>
          </a:p>
        </p:txBody>
      </p:sp>
      <p:sp>
        <p:nvSpPr>
          <p:cNvPr id="6" name="Rectangle 5">
            <a:extLst>
              <a:ext uri="{FF2B5EF4-FFF2-40B4-BE49-F238E27FC236}">
                <a16:creationId xmlns:a16="http://schemas.microsoft.com/office/drawing/2014/main" id="{8570638F-961D-064B-470F-0995215CD8C7}"/>
              </a:ext>
            </a:extLst>
          </p:cNvPr>
          <p:cNvSpPr/>
          <p:nvPr/>
        </p:nvSpPr>
        <p:spPr>
          <a:xfrm>
            <a:off x="0" y="0"/>
            <a:ext cx="274320" cy="6858000"/>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vert="vert270" rtlCol="0" anchor="ctr"/>
          <a:lstStyle/>
          <a:p>
            <a:pPr algn="ctr"/>
            <a:r>
              <a:rPr lang="en-US" sz="1400" dirty="0"/>
              <a:t>{</a:t>
            </a:r>
            <a:r>
              <a:rPr lang="en-US" sz="1400" dirty="0" err="1"/>
              <a:t>riskassessment</a:t>
            </a:r>
            <a:r>
              <a:rPr lang="en-US" sz="1400" dirty="0"/>
              <a:t>}</a:t>
            </a:r>
          </a:p>
        </p:txBody>
      </p:sp>
      <p:pic>
        <p:nvPicPr>
          <p:cNvPr id="7" name="Picture 2">
            <a:extLst>
              <a:ext uri="{FF2B5EF4-FFF2-40B4-BE49-F238E27FC236}">
                <a16:creationId xmlns:a16="http://schemas.microsoft.com/office/drawing/2014/main" id="{F86063AD-0F70-4D26-CC29-2C6E66B083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3313" y="1654942"/>
            <a:ext cx="6305373" cy="489825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22B9AACF-341B-9E87-B6F7-C17C967DE748}"/>
              </a:ext>
            </a:extLst>
          </p:cNvPr>
          <p:cNvPicPr>
            <a:picLocks noChangeAspect="1"/>
          </p:cNvPicPr>
          <p:nvPr/>
        </p:nvPicPr>
        <p:blipFill>
          <a:blip r:embed="rId3">
            <a:alphaModFix amt="20000"/>
          </a:blip>
          <a:stretch>
            <a:fillRect/>
          </a:stretch>
        </p:blipFill>
        <p:spPr>
          <a:xfrm>
            <a:off x="11150601" y="84134"/>
            <a:ext cx="914400" cy="850900"/>
          </a:xfrm>
          <a:prstGeom prst="rect">
            <a:avLst/>
          </a:prstGeom>
        </p:spPr>
      </p:pic>
    </p:spTree>
    <p:extLst>
      <p:ext uri="{BB962C8B-B14F-4D97-AF65-F5344CB8AC3E}">
        <p14:creationId xmlns:p14="http://schemas.microsoft.com/office/powerpoint/2010/main" val="106271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690C371-F176-528D-6584-1142CB68F952}"/>
              </a:ext>
            </a:extLst>
          </p:cNvPr>
          <p:cNvSpPr>
            <a:spLocks noGrp="1"/>
          </p:cNvSpPr>
          <p:nvPr>
            <p:ph type="dt" sz="half" idx="10"/>
          </p:nvPr>
        </p:nvSpPr>
        <p:spPr/>
        <p:txBody>
          <a:bodyPr/>
          <a:lstStyle/>
          <a:p>
            <a:pPr>
              <a:defRPr/>
            </a:pPr>
            <a:fld id="{54169C2F-051B-4E34-B2AC-17E8814C3B83}" type="datetime1">
              <a:rPr lang="en-US" altLang="en-US" smtClean="0"/>
              <a:t>10/3/2025</a:t>
            </a:fld>
            <a:endParaRPr lang="en-US" altLang="en-US"/>
          </a:p>
        </p:txBody>
      </p:sp>
      <p:sp>
        <p:nvSpPr>
          <p:cNvPr id="3" name="Footer Placeholder 2">
            <a:extLst>
              <a:ext uri="{FF2B5EF4-FFF2-40B4-BE49-F238E27FC236}">
                <a16:creationId xmlns:a16="http://schemas.microsoft.com/office/drawing/2014/main" id="{54ADA229-D804-7E36-89D1-EC833F96D67F}"/>
              </a:ext>
            </a:extLst>
          </p:cNvPr>
          <p:cNvSpPr>
            <a:spLocks noGrp="1"/>
          </p:cNvSpPr>
          <p:nvPr>
            <p:ph type="ftr" sz="quarter" idx="11"/>
          </p:nvPr>
        </p:nvSpPr>
        <p:spPr/>
        <p:txBody>
          <a:bodyPr/>
          <a:lstStyle/>
          <a:p>
            <a:pPr>
              <a:defRPr/>
            </a:pPr>
            <a:r>
              <a:rPr lang="en-US"/>
              <a:t>Paper Number xx-xxx</a:t>
            </a:r>
            <a:endParaRPr lang="en-US" dirty="0"/>
          </a:p>
        </p:txBody>
      </p:sp>
      <p:sp>
        <p:nvSpPr>
          <p:cNvPr id="4" name="Slide Number Placeholder 3">
            <a:extLst>
              <a:ext uri="{FF2B5EF4-FFF2-40B4-BE49-F238E27FC236}">
                <a16:creationId xmlns:a16="http://schemas.microsoft.com/office/drawing/2014/main" id="{1C4C075C-77BD-3050-348F-A6F27FDB710A}"/>
              </a:ext>
            </a:extLst>
          </p:cNvPr>
          <p:cNvSpPr>
            <a:spLocks noGrp="1"/>
          </p:cNvSpPr>
          <p:nvPr>
            <p:ph type="sldNum" sz="quarter" idx="12"/>
          </p:nvPr>
        </p:nvSpPr>
        <p:spPr/>
        <p:txBody>
          <a:bodyPr/>
          <a:lstStyle/>
          <a:p>
            <a:pPr>
              <a:defRPr/>
            </a:pPr>
            <a:fld id="{51A8E585-845B-497D-BF2F-352F8654D138}" type="slidenum">
              <a:rPr lang="en-US" altLang="en-US" smtClean="0"/>
              <a:pPr>
                <a:defRPr/>
              </a:pPr>
              <a:t>16</a:t>
            </a:fld>
            <a:endParaRPr lang="en-US" altLang="en-US" sz="1100"/>
          </a:p>
        </p:txBody>
      </p:sp>
      <p:sp>
        <p:nvSpPr>
          <p:cNvPr id="5" name="Title 4">
            <a:extLst>
              <a:ext uri="{FF2B5EF4-FFF2-40B4-BE49-F238E27FC236}">
                <a16:creationId xmlns:a16="http://schemas.microsoft.com/office/drawing/2014/main" id="{72997012-238A-6BD1-9625-3E35910779F4}"/>
              </a:ext>
            </a:extLst>
          </p:cNvPr>
          <p:cNvSpPr>
            <a:spLocks noGrp="1"/>
          </p:cNvSpPr>
          <p:nvPr>
            <p:ph type="title"/>
          </p:nvPr>
        </p:nvSpPr>
        <p:spPr/>
        <p:txBody>
          <a:bodyPr/>
          <a:lstStyle/>
          <a:p>
            <a:r>
              <a:rPr lang="en-US" dirty="0"/>
              <a:t>Exploring Dependencies</a:t>
            </a:r>
          </a:p>
        </p:txBody>
      </p:sp>
      <p:sp>
        <p:nvSpPr>
          <p:cNvPr id="6" name="Rectangle 5">
            <a:extLst>
              <a:ext uri="{FF2B5EF4-FFF2-40B4-BE49-F238E27FC236}">
                <a16:creationId xmlns:a16="http://schemas.microsoft.com/office/drawing/2014/main" id="{1921463A-728F-F460-7845-861845FC645A}"/>
              </a:ext>
            </a:extLst>
          </p:cNvPr>
          <p:cNvSpPr/>
          <p:nvPr/>
        </p:nvSpPr>
        <p:spPr>
          <a:xfrm>
            <a:off x="0" y="0"/>
            <a:ext cx="274320" cy="6858000"/>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vert="vert270" rtlCol="0" anchor="ctr"/>
          <a:lstStyle/>
          <a:p>
            <a:pPr algn="ctr"/>
            <a:r>
              <a:rPr lang="en-US" sz="1400" dirty="0"/>
              <a:t>{</a:t>
            </a:r>
            <a:r>
              <a:rPr lang="en-US" sz="1400" dirty="0" err="1"/>
              <a:t>riskassessment</a:t>
            </a:r>
            <a:r>
              <a:rPr lang="en-US" sz="1400" dirty="0"/>
              <a:t>}</a:t>
            </a:r>
          </a:p>
        </p:txBody>
      </p:sp>
      <p:pic>
        <p:nvPicPr>
          <p:cNvPr id="7" name="Picture 2">
            <a:extLst>
              <a:ext uri="{FF2B5EF4-FFF2-40B4-BE49-F238E27FC236}">
                <a16:creationId xmlns:a16="http://schemas.microsoft.com/office/drawing/2014/main" id="{60F78A17-0208-C2FE-27CB-3CBB9B8B18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84069" y="1428161"/>
            <a:ext cx="8823862" cy="489103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6E750E9E-6E02-AFFE-59F0-75D70F3852E5}"/>
              </a:ext>
            </a:extLst>
          </p:cNvPr>
          <p:cNvPicPr>
            <a:picLocks noChangeAspect="1"/>
          </p:cNvPicPr>
          <p:nvPr/>
        </p:nvPicPr>
        <p:blipFill>
          <a:blip r:embed="rId3">
            <a:alphaModFix amt="20000"/>
          </a:blip>
          <a:stretch>
            <a:fillRect/>
          </a:stretch>
        </p:blipFill>
        <p:spPr>
          <a:xfrm>
            <a:off x="11150601" y="84134"/>
            <a:ext cx="914400" cy="850900"/>
          </a:xfrm>
          <a:prstGeom prst="rect">
            <a:avLst/>
          </a:prstGeom>
        </p:spPr>
      </p:pic>
    </p:spTree>
    <p:extLst>
      <p:ext uri="{BB962C8B-B14F-4D97-AF65-F5344CB8AC3E}">
        <p14:creationId xmlns:p14="http://schemas.microsoft.com/office/powerpoint/2010/main" val="8684177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E790A9F-DF02-B768-B755-056F010EB6A0}"/>
              </a:ext>
            </a:extLst>
          </p:cNvPr>
          <p:cNvSpPr>
            <a:spLocks noGrp="1"/>
          </p:cNvSpPr>
          <p:nvPr>
            <p:ph type="dt" sz="half" idx="10"/>
          </p:nvPr>
        </p:nvSpPr>
        <p:spPr/>
        <p:txBody>
          <a:bodyPr/>
          <a:lstStyle/>
          <a:p>
            <a:pPr>
              <a:defRPr/>
            </a:pPr>
            <a:fld id="{54169C2F-051B-4E34-B2AC-17E8814C3B83}" type="datetime1">
              <a:rPr lang="en-US" altLang="en-US" smtClean="0"/>
              <a:t>10/3/2025</a:t>
            </a:fld>
            <a:endParaRPr lang="en-US" altLang="en-US"/>
          </a:p>
        </p:txBody>
      </p:sp>
      <p:sp>
        <p:nvSpPr>
          <p:cNvPr id="3" name="Footer Placeholder 2">
            <a:extLst>
              <a:ext uri="{FF2B5EF4-FFF2-40B4-BE49-F238E27FC236}">
                <a16:creationId xmlns:a16="http://schemas.microsoft.com/office/drawing/2014/main" id="{CA786AD0-0F8E-AD93-EDD9-4F0FB6527997}"/>
              </a:ext>
            </a:extLst>
          </p:cNvPr>
          <p:cNvSpPr>
            <a:spLocks noGrp="1"/>
          </p:cNvSpPr>
          <p:nvPr>
            <p:ph type="ftr" sz="quarter" idx="11"/>
          </p:nvPr>
        </p:nvSpPr>
        <p:spPr/>
        <p:txBody>
          <a:bodyPr/>
          <a:lstStyle/>
          <a:p>
            <a:pPr>
              <a:defRPr/>
            </a:pPr>
            <a:r>
              <a:rPr lang="en-US"/>
              <a:t>Paper Number xx-xxx</a:t>
            </a:r>
            <a:endParaRPr lang="en-US" dirty="0"/>
          </a:p>
        </p:txBody>
      </p:sp>
      <p:sp>
        <p:nvSpPr>
          <p:cNvPr id="4" name="Slide Number Placeholder 3">
            <a:extLst>
              <a:ext uri="{FF2B5EF4-FFF2-40B4-BE49-F238E27FC236}">
                <a16:creationId xmlns:a16="http://schemas.microsoft.com/office/drawing/2014/main" id="{3502BA32-24C4-84C1-6CC4-23A6F636D1F1}"/>
              </a:ext>
            </a:extLst>
          </p:cNvPr>
          <p:cNvSpPr>
            <a:spLocks noGrp="1"/>
          </p:cNvSpPr>
          <p:nvPr>
            <p:ph type="sldNum" sz="quarter" idx="12"/>
          </p:nvPr>
        </p:nvSpPr>
        <p:spPr/>
        <p:txBody>
          <a:bodyPr/>
          <a:lstStyle/>
          <a:p>
            <a:pPr>
              <a:defRPr/>
            </a:pPr>
            <a:fld id="{51A8E585-845B-497D-BF2F-352F8654D138}" type="slidenum">
              <a:rPr lang="en-US" altLang="en-US" smtClean="0"/>
              <a:pPr>
                <a:defRPr/>
              </a:pPr>
              <a:t>17</a:t>
            </a:fld>
            <a:endParaRPr lang="en-US" altLang="en-US" sz="1100"/>
          </a:p>
        </p:txBody>
      </p:sp>
      <p:sp>
        <p:nvSpPr>
          <p:cNvPr id="5" name="Title 4">
            <a:extLst>
              <a:ext uri="{FF2B5EF4-FFF2-40B4-BE49-F238E27FC236}">
                <a16:creationId xmlns:a16="http://schemas.microsoft.com/office/drawing/2014/main" id="{04349D6E-E7C5-63A6-013D-2C3F150DBF2D}"/>
              </a:ext>
            </a:extLst>
          </p:cNvPr>
          <p:cNvSpPr>
            <a:spLocks noGrp="1"/>
          </p:cNvSpPr>
          <p:nvPr>
            <p:ph type="title"/>
          </p:nvPr>
        </p:nvSpPr>
        <p:spPr/>
        <p:txBody>
          <a:bodyPr/>
          <a:lstStyle/>
          <a:p>
            <a:r>
              <a:rPr lang="en-US" dirty="0"/>
              <a:t>Repositories Workstream</a:t>
            </a:r>
          </a:p>
        </p:txBody>
      </p:sp>
      <p:pic>
        <p:nvPicPr>
          <p:cNvPr id="6" name="Picture Placeholder 6" descr="Interior of warehouse">
            <a:extLst>
              <a:ext uri="{FF2B5EF4-FFF2-40B4-BE49-F238E27FC236}">
                <a16:creationId xmlns:a16="http://schemas.microsoft.com/office/drawing/2014/main" id="{7E5B8FC4-8267-2DC5-1AEB-8272C268EA1F}"/>
              </a:ext>
            </a:extLst>
          </p:cNvPr>
          <p:cNvPicPr>
            <a:picLocks noChangeAspect="1"/>
          </p:cNvPicPr>
          <p:nvPr/>
        </p:nvPicPr>
        <p:blipFill>
          <a:blip r:embed="rId2" cstate="print">
            <a:extLst>
              <a:ext uri="{28A0092B-C50C-407E-A947-70E740481C1C}">
                <a14:useLocalDpi xmlns:a14="http://schemas.microsoft.com/office/drawing/2010/main" val="0"/>
              </a:ext>
            </a:extLst>
          </a:blip>
          <a:srcRect l="16873" r="16873"/>
          <a:stretch>
            <a:fillRect/>
          </a:stretch>
        </p:blipFill>
        <p:spPr>
          <a:xfrm>
            <a:off x="3864504" y="1414021"/>
            <a:ext cx="4462991" cy="449580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7" name="Picture 6">
            <a:extLst>
              <a:ext uri="{FF2B5EF4-FFF2-40B4-BE49-F238E27FC236}">
                <a16:creationId xmlns:a16="http://schemas.microsoft.com/office/drawing/2014/main" id="{4AE22E81-1878-DFBE-0616-742A5754C6BD}"/>
              </a:ext>
            </a:extLst>
          </p:cNvPr>
          <p:cNvPicPr>
            <a:picLocks noChangeAspect="1"/>
          </p:cNvPicPr>
          <p:nvPr/>
        </p:nvPicPr>
        <p:blipFill>
          <a:blip r:embed="rId3">
            <a:alphaModFix amt="20000"/>
          </a:blip>
          <a:stretch>
            <a:fillRect/>
          </a:stretch>
        </p:blipFill>
        <p:spPr>
          <a:xfrm>
            <a:off x="11150601" y="84134"/>
            <a:ext cx="914400" cy="850900"/>
          </a:xfrm>
          <a:prstGeom prst="rect">
            <a:avLst/>
          </a:prstGeom>
        </p:spPr>
      </p:pic>
    </p:spTree>
    <p:extLst>
      <p:ext uri="{BB962C8B-B14F-4D97-AF65-F5344CB8AC3E}">
        <p14:creationId xmlns:p14="http://schemas.microsoft.com/office/powerpoint/2010/main" val="17113003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E0C2B4E-FE9E-0D09-DBCE-5B8590710977}"/>
              </a:ext>
            </a:extLst>
          </p:cNvPr>
          <p:cNvSpPr>
            <a:spLocks noGrp="1"/>
          </p:cNvSpPr>
          <p:nvPr>
            <p:ph type="dt" sz="half" idx="10"/>
          </p:nvPr>
        </p:nvSpPr>
        <p:spPr/>
        <p:txBody>
          <a:bodyPr/>
          <a:lstStyle/>
          <a:p>
            <a:pPr>
              <a:defRPr/>
            </a:pPr>
            <a:fld id="{54169C2F-051B-4E34-B2AC-17E8814C3B83}" type="datetime1">
              <a:rPr lang="en-US" altLang="en-US" smtClean="0"/>
              <a:t>10/3/2025</a:t>
            </a:fld>
            <a:endParaRPr lang="en-US" altLang="en-US"/>
          </a:p>
        </p:txBody>
      </p:sp>
      <p:sp>
        <p:nvSpPr>
          <p:cNvPr id="3" name="Footer Placeholder 2">
            <a:extLst>
              <a:ext uri="{FF2B5EF4-FFF2-40B4-BE49-F238E27FC236}">
                <a16:creationId xmlns:a16="http://schemas.microsoft.com/office/drawing/2014/main" id="{5386530F-3B02-EF77-2B7B-33431793E30D}"/>
              </a:ext>
            </a:extLst>
          </p:cNvPr>
          <p:cNvSpPr>
            <a:spLocks noGrp="1"/>
          </p:cNvSpPr>
          <p:nvPr>
            <p:ph type="ftr" sz="quarter" idx="11"/>
          </p:nvPr>
        </p:nvSpPr>
        <p:spPr/>
        <p:txBody>
          <a:bodyPr/>
          <a:lstStyle/>
          <a:p>
            <a:pPr>
              <a:defRPr/>
            </a:pPr>
            <a:r>
              <a:rPr lang="en-US"/>
              <a:t>Paper Number xx-xxx</a:t>
            </a:r>
            <a:endParaRPr lang="en-US" dirty="0"/>
          </a:p>
        </p:txBody>
      </p:sp>
      <p:sp>
        <p:nvSpPr>
          <p:cNvPr id="4" name="Slide Number Placeholder 3">
            <a:extLst>
              <a:ext uri="{FF2B5EF4-FFF2-40B4-BE49-F238E27FC236}">
                <a16:creationId xmlns:a16="http://schemas.microsoft.com/office/drawing/2014/main" id="{4D0FD934-91C7-181B-05F2-5BB5D55B4F5A}"/>
              </a:ext>
            </a:extLst>
          </p:cNvPr>
          <p:cNvSpPr>
            <a:spLocks noGrp="1"/>
          </p:cNvSpPr>
          <p:nvPr>
            <p:ph type="sldNum" sz="quarter" idx="12"/>
          </p:nvPr>
        </p:nvSpPr>
        <p:spPr/>
        <p:txBody>
          <a:bodyPr/>
          <a:lstStyle/>
          <a:p>
            <a:pPr>
              <a:defRPr/>
            </a:pPr>
            <a:fld id="{51A8E585-845B-497D-BF2F-352F8654D138}" type="slidenum">
              <a:rPr lang="en-US" altLang="en-US" smtClean="0"/>
              <a:pPr>
                <a:defRPr/>
              </a:pPr>
              <a:t>18</a:t>
            </a:fld>
            <a:endParaRPr lang="en-US" altLang="en-US" sz="1100"/>
          </a:p>
        </p:txBody>
      </p:sp>
      <p:sp>
        <p:nvSpPr>
          <p:cNvPr id="5" name="Title 4">
            <a:extLst>
              <a:ext uri="{FF2B5EF4-FFF2-40B4-BE49-F238E27FC236}">
                <a16:creationId xmlns:a16="http://schemas.microsoft.com/office/drawing/2014/main" id="{24BEB83C-E433-AB91-9F71-76A1E92A5F63}"/>
              </a:ext>
            </a:extLst>
          </p:cNvPr>
          <p:cNvSpPr>
            <a:spLocks noGrp="1"/>
          </p:cNvSpPr>
          <p:nvPr>
            <p:ph type="title"/>
          </p:nvPr>
        </p:nvSpPr>
        <p:spPr/>
        <p:txBody>
          <a:bodyPr/>
          <a:lstStyle/>
          <a:p>
            <a:r>
              <a:rPr lang="en-US" dirty="0"/>
              <a:t>Communications</a:t>
            </a:r>
          </a:p>
        </p:txBody>
      </p:sp>
      <p:pic>
        <p:nvPicPr>
          <p:cNvPr id="6" name="Picture Placeholder 6" descr="Five square speech bubbles in color">
            <a:extLst>
              <a:ext uri="{FF2B5EF4-FFF2-40B4-BE49-F238E27FC236}">
                <a16:creationId xmlns:a16="http://schemas.microsoft.com/office/drawing/2014/main" id="{FE0D4CA6-5401-A168-F0F5-663EFC71CB45}"/>
              </a:ext>
            </a:extLst>
          </p:cNvPr>
          <p:cNvPicPr>
            <a:picLocks noChangeAspect="1"/>
          </p:cNvPicPr>
          <p:nvPr/>
        </p:nvPicPr>
        <p:blipFill>
          <a:blip r:embed="rId2" cstate="print">
            <a:extLst>
              <a:ext uri="{28A0092B-C50C-407E-A947-70E740481C1C}">
                <a14:useLocalDpi xmlns:a14="http://schemas.microsoft.com/office/drawing/2010/main" val="0"/>
              </a:ext>
            </a:extLst>
          </a:blip>
          <a:srcRect l="15239" r="15239"/>
          <a:stretch/>
        </p:blipFill>
        <p:spPr>
          <a:xfrm>
            <a:off x="3524106" y="1371996"/>
            <a:ext cx="5143787" cy="518160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7" name="Picture 6">
            <a:extLst>
              <a:ext uri="{FF2B5EF4-FFF2-40B4-BE49-F238E27FC236}">
                <a16:creationId xmlns:a16="http://schemas.microsoft.com/office/drawing/2014/main" id="{D90C3CFE-1CDD-605B-DFAB-F8E20010D2B8}"/>
              </a:ext>
            </a:extLst>
          </p:cNvPr>
          <p:cNvPicPr>
            <a:picLocks noChangeAspect="1"/>
          </p:cNvPicPr>
          <p:nvPr/>
        </p:nvPicPr>
        <p:blipFill>
          <a:blip r:embed="rId3">
            <a:alphaModFix amt="20000"/>
          </a:blip>
          <a:stretch>
            <a:fillRect/>
          </a:stretch>
        </p:blipFill>
        <p:spPr>
          <a:xfrm>
            <a:off x="11150601" y="84134"/>
            <a:ext cx="914400" cy="850900"/>
          </a:xfrm>
          <a:prstGeom prst="rect">
            <a:avLst/>
          </a:prstGeom>
        </p:spPr>
      </p:pic>
    </p:spTree>
    <p:extLst>
      <p:ext uri="{BB962C8B-B14F-4D97-AF65-F5344CB8AC3E}">
        <p14:creationId xmlns:p14="http://schemas.microsoft.com/office/powerpoint/2010/main" val="20297523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32F32AF-5D84-0373-51E9-EBC5788DCBB3}"/>
              </a:ext>
            </a:extLst>
          </p:cNvPr>
          <p:cNvSpPr>
            <a:spLocks noGrp="1"/>
          </p:cNvSpPr>
          <p:nvPr>
            <p:ph type="dt" sz="half" idx="10"/>
          </p:nvPr>
        </p:nvSpPr>
        <p:spPr/>
        <p:txBody>
          <a:bodyPr/>
          <a:lstStyle/>
          <a:p>
            <a:pPr>
              <a:defRPr/>
            </a:pPr>
            <a:fld id="{54169C2F-051B-4E34-B2AC-17E8814C3B83}" type="datetime1">
              <a:rPr lang="en-US" altLang="en-US" smtClean="0"/>
              <a:t>10/3/2025</a:t>
            </a:fld>
            <a:endParaRPr lang="en-US" altLang="en-US"/>
          </a:p>
        </p:txBody>
      </p:sp>
      <p:sp>
        <p:nvSpPr>
          <p:cNvPr id="3" name="Footer Placeholder 2">
            <a:extLst>
              <a:ext uri="{FF2B5EF4-FFF2-40B4-BE49-F238E27FC236}">
                <a16:creationId xmlns:a16="http://schemas.microsoft.com/office/drawing/2014/main" id="{17CBA1D7-846D-E86D-F39D-8EC8369FAFA5}"/>
              </a:ext>
            </a:extLst>
          </p:cNvPr>
          <p:cNvSpPr>
            <a:spLocks noGrp="1"/>
          </p:cNvSpPr>
          <p:nvPr>
            <p:ph type="ftr" sz="quarter" idx="11"/>
          </p:nvPr>
        </p:nvSpPr>
        <p:spPr/>
        <p:txBody>
          <a:bodyPr/>
          <a:lstStyle/>
          <a:p>
            <a:pPr>
              <a:defRPr/>
            </a:pPr>
            <a:r>
              <a:rPr lang="en-US"/>
              <a:t>Paper Number xx-xxx</a:t>
            </a:r>
            <a:endParaRPr lang="en-US" dirty="0"/>
          </a:p>
        </p:txBody>
      </p:sp>
      <p:sp>
        <p:nvSpPr>
          <p:cNvPr id="4" name="Slide Number Placeholder 3">
            <a:extLst>
              <a:ext uri="{FF2B5EF4-FFF2-40B4-BE49-F238E27FC236}">
                <a16:creationId xmlns:a16="http://schemas.microsoft.com/office/drawing/2014/main" id="{DA91C6C5-9C79-C252-5AE8-BB5DBB246A21}"/>
              </a:ext>
            </a:extLst>
          </p:cNvPr>
          <p:cNvSpPr>
            <a:spLocks noGrp="1"/>
          </p:cNvSpPr>
          <p:nvPr>
            <p:ph type="sldNum" sz="quarter" idx="12"/>
          </p:nvPr>
        </p:nvSpPr>
        <p:spPr/>
        <p:txBody>
          <a:bodyPr/>
          <a:lstStyle/>
          <a:p>
            <a:pPr>
              <a:defRPr/>
            </a:pPr>
            <a:fld id="{51A8E585-845B-497D-BF2F-352F8654D138}" type="slidenum">
              <a:rPr lang="en-US" altLang="en-US" smtClean="0"/>
              <a:pPr>
                <a:defRPr/>
              </a:pPr>
              <a:t>19</a:t>
            </a:fld>
            <a:endParaRPr lang="en-US" altLang="en-US" sz="1100"/>
          </a:p>
        </p:txBody>
      </p:sp>
      <p:sp>
        <p:nvSpPr>
          <p:cNvPr id="5" name="Title 4">
            <a:extLst>
              <a:ext uri="{FF2B5EF4-FFF2-40B4-BE49-F238E27FC236}">
                <a16:creationId xmlns:a16="http://schemas.microsoft.com/office/drawing/2014/main" id="{446FEAD8-8133-B245-3FAE-893DFB5AF8C8}"/>
              </a:ext>
            </a:extLst>
          </p:cNvPr>
          <p:cNvSpPr>
            <a:spLocks noGrp="1"/>
          </p:cNvSpPr>
          <p:nvPr>
            <p:ph type="title"/>
          </p:nvPr>
        </p:nvSpPr>
        <p:spPr/>
        <p:txBody>
          <a:bodyPr/>
          <a:lstStyle/>
          <a:p>
            <a:r>
              <a:rPr lang="en-US" dirty="0"/>
              <a:t>Our Platforms</a:t>
            </a:r>
          </a:p>
        </p:txBody>
      </p:sp>
      <p:pic>
        <p:nvPicPr>
          <p:cNvPr id="6" name="Picture 5">
            <a:extLst>
              <a:ext uri="{FF2B5EF4-FFF2-40B4-BE49-F238E27FC236}">
                <a16:creationId xmlns:a16="http://schemas.microsoft.com/office/drawing/2014/main" id="{0D0559A9-BA6E-8F85-5974-C3E92EABDCBC}"/>
              </a:ext>
            </a:extLst>
          </p:cNvPr>
          <p:cNvPicPr>
            <a:picLocks noChangeAspect="1"/>
          </p:cNvPicPr>
          <p:nvPr/>
        </p:nvPicPr>
        <p:blipFill>
          <a:blip r:embed="rId2"/>
          <a:srcRect b="12767"/>
          <a:stretch>
            <a:fillRect/>
          </a:stretch>
        </p:blipFill>
        <p:spPr>
          <a:xfrm>
            <a:off x="456647" y="2155582"/>
            <a:ext cx="7398483" cy="4253159"/>
          </a:xfrm>
          <a:prstGeom prst="rect">
            <a:avLst/>
          </a:prstGeom>
        </p:spPr>
      </p:pic>
      <p:sp>
        <p:nvSpPr>
          <p:cNvPr id="7" name="Rectangle: Rounded Corners 6">
            <a:extLst>
              <a:ext uri="{FF2B5EF4-FFF2-40B4-BE49-F238E27FC236}">
                <a16:creationId xmlns:a16="http://schemas.microsoft.com/office/drawing/2014/main" id="{E53536F3-0A61-57DD-9599-40910A3F74AA}"/>
              </a:ext>
            </a:extLst>
          </p:cNvPr>
          <p:cNvSpPr/>
          <p:nvPr/>
        </p:nvSpPr>
        <p:spPr>
          <a:xfrm>
            <a:off x="456648" y="1547446"/>
            <a:ext cx="7398483" cy="597877"/>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dirty="0"/>
              <a:t>Website (pharmar.org)</a:t>
            </a:r>
          </a:p>
        </p:txBody>
      </p:sp>
      <p:sp>
        <p:nvSpPr>
          <p:cNvPr id="8" name="Rectangle: Rounded Corners 7">
            <a:extLst>
              <a:ext uri="{FF2B5EF4-FFF2-40B4-BE49-F238E27FC236}">
                <a16:creationId xmlns:a16="http://schemas.microsoft.com/office/drawing/2014/main" id="{816E77EF-D46D-7F85-A0C0-F0AA0547ACC6}"/>
              </a:ext>
            </a:extLst>
          </p:cNvPr>
          <p:cNvSpPr/>
          <p:nvPr/>
        </p:nvSpPr>
        <p:spPr>
          <a:xfrm>
            <a:off x="8294361" y="1538300"/>
            <a:ext cx="3440991" cy="597877"/>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dirty="0"/>
              <a:t>Community Meetings</a:t>
            </a:r>
          </a:p>
        </p:txBody>
      </p:sp>
      <p:sp>
        <p:nvSpPr>
          <p:cNvPr id="9" name="TextBox 8">
            <a:extLst>
              <a:ext uri="{FF2B5EF4-FFF2-40B4-BE49-F238E27FC236}">
                <a16:creationId xmlns:a16="http://schemas.microsoft.com/office/drawing/2014/main" id="{BA1DAAA4-3A20-FEC1-694F-DE44EFC6ADD5}"/>
              </a:ext>
            </a:extLst>
          </p:cNvPr>
          <p:cNvSpPr txBox="1"/>
          <p:nvPr/>
        </p:nvSpPr>
        <p:spPr>
          <a:xfrm>
            <a:off x="8294361" y="2223749"/>
            <a:ext cx="3440991" cy="2004395"/>
          </a:xfrm>
          <a:prstGeom prst="rect">
            <a:avLst/>
          </a:prstGeom>
          <a:noFill/>
        </p:spPr>
        <p:txBody>
          <a:bodyPr wrap="square">
            <a:spAutoFit/>
          </a:bodyPr>
          <a:lstStyle/>
          <a:p>
            <a:pPr>
              <a:lnSpc>
                <a:spcPct val="150000"/>
              </a:lnSpc>
            </a:pPr>
            <a:r>
              <a:rPr lang="en-US" sz="1400" dirty="0"/>
              <a:t>Past topics have included:</a:t>
            </a:r>
          </a:p>
          <a:p>
            <a:pPr marL="342900" indent="-342900">
              <a:lnSpc>
                <a:spcPct val="150000"/>
              </a:lnSpc>
              <a:buAutoNum type="arabicPeriod"/>
            </a:pPr>
            <a:r>
              <a:rPr lang="en-US" sz="1400" dirty="0"/>
              <a:t>Unraveling the term ‘Validation’</a:t>
            </a:r>
          </a:p>
          <a:p>
            <a:pPr marL="342900" indent="-342900">
              <a:lnSpc>
                <a:spcPct val="150000"/>
              </a:lnSpc>
              <a:buAutoNum type="arabicPeriod"/>
            </a:pPr>
            <a:r>
              <a:rPr lang="en-US" sz="1400" dirty="0"/>
              <a:t>A Deep Dive into our tools and resources</a:t>
            </a:r>
          </a:p>
          <a:p>
            <a:pPr marL="342900" indent="-342900">
              <a:lnSpc>
                <a:spcPct val="150000"/>
              </a:lnSpc>
              <a:buAutoNum type="arabicPeriod"/>
            </a:pPr>
            <a:r>
              <a:rPr lang="en-US" sz="1400" dirty="0"/>
              <a:t>Reflecting on industry case studies</a:t>
            </a:r>
          </a:p>
        </p:txBody>
      </p:sp>
      <p:sp>
        <p:nvSpPr>
          <p:cNvPr id="11" name="Rectangle 10">
            <a:extLst>
              <a:ext uri="{FF2B5EF4-FFF2-40B4-BE49-F238E27FC236}">
                <a16:creationId xmlns:a16="http://schemas.microsoft.com/office/drawing/2014/main" id="{DBBB4856-3F76-6D1A-A97A-6E621B585CF2}"/>
              </a:ext>
            </a:extLst>
          </p:cNvPr>
          <p:cNvSpPr/>
          <p:nvPr/>
        </p:nvSpPr>
        <p:spPr>
          <a:xfrm>
            <a:off x="0" y="0"/>
            <a:ext cx="274320" cy="6858000"/>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vert="vert270" rtlCol="0" anchor="ctr"/>
          <a:lstStyle/>
          <a:p>
            <a:pPr algn="ctr"/>
            <a:r>
              <a:rPr lang="en-US" sz="1400" dirty="0"/>
              <a:t>Communications</a:t>
            </a:r>
          </a:p>
        </p:txBody>
      </p:sp>
      <p:pic>
        <p:nvPicPr>
          <p:cNvPr id="12" name="Picture 11">
            <a:extLst>
              <a:ext uri="{FF2B5EF4-FFF2-40B4-BE49-F238E27FC236}">
                <a16:creationId xmlns:a16="http://schemas.microsoft.com/office/drawing/2014/main" id="{9AE50269-0D01-66B7-35AF-F3ED4C9B6584}"/>
              </a:ext>
            </a:extLst>
          </p:cNvPr>
          <p:cNvPicPr>
            <a:picLocks noChangeAspect="1"/>
          </p:cNvPicPr>
          <p:nvPr/>
        </p:nvPicPr>
        <p:blipFill>
          <a:blip r:embed="rId3">
            <a:alphaModFix amt="20000"/>
          </a:blip>
          <a:stretch>
            <a:fillRect/>
          </a:stretch>
        </p:blipFill>
        <p:spPr>
          <a:xfrm>
            <a:off x="11150601" y="84134"/>
            <a:ext cx="914400" cy="850900"/>
          </a:xfrm>
          <a:prstGeom prst="rect">
            <a:avLst/>
          </a:prstGeom>
        </p:spPr>
      </p:pic>
    </p:spTree>
    <p:extLst>
      <p:ext uri="{BB962C8B-B14F-4D97-AF65-F5344CB8AC3E}">
        <p14:creationId xmlns:p14="http://schemas.microsoft.com/office/powerpoint/2010/main" val="24679938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D9CB1E-6D17-D38C-E5C8-60EBC8B6A238}"/>
            </a:ext>
          </a:extLst>
        </p:cNvPr>
        <p:cNvGrpSpPr/>
        <p:nvPr/>
      </p:nvGrpSpPr>
      <p:grpSpPr>
        <a:xfrm>
          <a:off x="0" y="0"/>
          <a:ext cx="0" cy="0"/>
          <a:chOff x="0" y="0"/>
          <a:chExt cx="0" cy="0"/>
        </a:xfrm>
      </p:grpSpPr>
      <p:sp>
        <p:nvSpPr>
          <p:cNvPr id="13" name="Text Placeholder 12">
            <a:extLst>
              <a:ext uri="{FF2B5EF4-FFF2-40B4-BE49-F238E27FC236}">
                <a16:creationId xmlns:a16="http://schemas.microsoft.com/office/drawing/2014/main" id="{B9A1C742-6320-CA11-0396-7BCEA025A91C}"/>
              </a:ext>
            </a:extLst>
          </p:cNvPr>
          <p:cNvSpPr>
            <a:spLocks noGrp="1"/>
          </p:cNvSpPr>
          <p:nvPr>
            <p:ph type="body" sz="quarter" idx="13"/>
          </p:nvPr>
        </p:nvSpPr>
        <p:spPr>
          <a:xfrm>
            <a:off x="762000" y="2705100"/>
            <a:ext cx="10820400" cy="1447800"/>
          </a:xfrm>
        </p:spPr>
        <p:txBody>
          <a:bodyPr/>
          <a:lstStyle/>
          <a:p>
            <a:r>
              <a:rPr lang="en-US" dirty="0"/>
              <a:t>Presented by </a:t>
            </a:r>
            <a:r>
              <a:rPr lang="en-US" b="1" dirty="0"/>
              <a:t>Anuja Das </a:t>
            </a:r>
            <a:r>
              <a:rPr lang="en-US" dirty="0"/>
              <a:t>on behalf of the R Validation Hub</a:t>
            </a:r>
          </a:p>
          <a:p>
            <a:r>
              <a:rPr lang="en-US" altLang="en-US" sz="1400" dirty="0">
                <a:latin typeface="Arial" panose="020B0604020202020204" pitchFamily="34" charset="0"/>
              </a:rPr>
              <a:t>Anuja Das is a Technology Project Specialist within the Data Visualizations and Application Development group at Biogen and a member of the Communications Workstream within the R Validation Hub. She enjoys bringing innovation, automation, and new ways of working to the existing clinical submissions process and has led projects that deploy applications created in multiple languages that enable better data review and output generation. </a:t>
            </a:r>
          </a:p>
          <a:p>
            <a:endParaRPr lang="en-US" dirty="0"/>
          </a:p>
        </p:txBody>
      </p:sp>
      <p:sp>
        <p:nvSpPr>
          <p:cNvPr id="12" name="Title 11">
            <a:extLst>
              <a:ext uri="{FF2B5EF4-FFF2-40B4-BE49-F238E27FC236}">
                <a16:creationId xmlns:a16="http://schemas.microsoft.com/office/drawing/2014/main" id="{6D82D1E6-77B8-5A5C-E449-D3D221A534EF}"/>
              </a:ext>
            </a:extLst>
          </p:cNvPr>
          <p:cNvSpPr>
            <a:spLocks noGrp="1"/>
          </p:cNvSpPr>
          <p:nvPr>
            <p:ph type="title"/>
          </p:nvPr>
        </p:nvSpPr>
        <p:spPr>
          <a:xfrm>
            <a:off x="2336799" y="685800"/>
            <a:ext cx="9245601" cy="1143000"/>
          </a:xfrm>
        </p:spPr>
        <p:txBody>
          <a:bodyPr>
            <a:noAutofit/>
          </a:bodyPr>
          <a:lstStyle/>
          <a:p>
            <a:r>
              <a:rPr lang="en-US" dirty="0"/>
              <a:t>Validating R for Pharma</a:t>
            </a:r>
            <a:br>
              <a:rPr lang="en-US" dirty="0"/>
            </a:br>
            <a:r>
              <a:rPr lang="en-US" sz="1600" spc="300" dirty="0">
                <a:solidFill>
                  <a:schemeClr val="tx1">
                    <a:lumMod val="50000"/>
                    <a:lumOff val="50000"/>
                  </a:schemeClr>
                </a:solidFill>
              </a:rPr>
              <a:t>Streamlining the Validation of Open-Source R Packages within Highly Regulated Pharmaceutical Work</a:t>
            </a:r>
            <a:br>
              <a:rPr lang="en-US" spc="300" dirty="0">
                <a:solidFill>
                  <a:schemeClr val="tx1">
                    <a:lumMod val="50000"/>
                    <a:lumOff val="50000"/>
                  </a:schemeClr>
                </a:solidFill>
              </a:rPr>
            </a:br>
            <a:endParaRPr lang="en-US" dirty="0"/>
          </a:p>
        </p:txBody>
      </p:sp>
    </p:spTree>
    <p:extLst>
      <p:ext uri="{BB962C8B-B14F-4D97-AF65-F5344CB8AC3E}">
        <p14:creationId xmlns:p14="http://schemas.microsoft.com/office/powerpoint/2010/main" val="26366838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C0784CB-DB58-BB1A-1534-78FDD739809B}"/>
              </a:ext>
            </a:extLst>
          </p:cNvPr>
          <p:cNvSpPr>
            <a:spLocks noGrp="1"/>
          </p:cNvSpPr>
          <p:nvPr>
            <p:ph type="dt" sz="half" idx="10"/>
          </p:nvPr>
        </p:nvSpPr>
        <p:spPr/>
        <p:txBody>
          <a:bodyPr/>
          <a:lstStyle/>
          <a:p>
            <a:pPr>
              <a:defRPr/>
            </a:pPr>
            <a:fld id="{54169C2F-051B-4E34-B2AC-17E8814C3B83}" type="datetime1">
              <a:rPr lang="en-US" altLang="en-US" smtClean="0"/>
              <a:t>10/3/2025</a:t>
            </a:fld>
            <a:endParaRPr lang="en-US" altLang="en-US"/>
          </a:p>
        </p:txBody>
      </p:sp>
      <p:sp>
        <p:nvSpPr>
          <p:cNvPr id="3" name="Footer Placeholder 2">
            <a:extLst>
              <a:ext uri="{FF2B5EF4-FFF2-40B4-BE49-F238E27FC236}">
                <a16:creationId xmlns:a16="http://schemas.microsoft.com/office/drawing/2014/main" id="{1076DFD2-CAF8-B9AB-3DD3-6B57C6ED73D8}"/>
              </a:ext>
            </a:extLst>
          </p:cNvPr>
          <p:cNvSpPr>
            <a:spLocks noGrp="1"/>
          </p:cNvSpPr>
          <p:nvPr>
            <p:ph type="ftr" sz="quarter" idx="11"/>
          </p:nvPr>
        </p:nvSpPr>
        <p:spPr/>
        <p:txBody>
          <a:bodyPr/>
          <a:lstStyle/>
          <a:p>
            <a:pPr>
              <a:defRPr/>
            </a:pPr>
            <a:r>
              <a:rPr lang="en-US"/>
              <a:t>Paper Number xx-xxx</a:t>
            </a:r>
            <a:endParaRPr lang="en-US" dirty="0"/>
          </a:p>
        </p:txBody>
      </p:sp>
      <p:sp>
        <p:nvSpPr>
          <p:cNvPr id="4" name="Slide Number Placeholder 3">
            <a:extLst>
              <a:ext uri="{FF2B5EF4-FFF2-40B4-BE49-F238E27FC236}">
                <a16:creationId xmlns:a16="http://schemas.microsoft.com/office/drawing/2014/main" id="{50517D33-5BDA-0272-B6AB-D363312A3571}"/>
              </a:ext>
            </a:extLst>
          </p:cNvPr>
          <p:cNvSpPr>
            <a:spLocks noGrp="1"/>
          </p:cNvSpPr>
          <p:nvPr>
            <p:ph type="sldNum" sz="quarter" idx="12"/>
          </p:nvPr>
        </p:nvSpPr>
        <p:spPr/>
        <p:txBody>
          <a:bodyPr/>
          <a:lstStyle/>
          <a:p>
            <a:pPr>
              <a:defRPr/>
            </a:pPr>
            <a:fld id="{51A8E585-845B-497D-BF2F-352F8654D138}" type="slidenum">
              <a:rPr lang="en-US" altLang="en-US" smtClean="0"/>
              <a:pPr>
                <a:defRPr/>
              </a:pPr>
              <a:t>20</a:t>
            </a:fld>
            <a:endParaRPr lang="en-US" altLang="en-US" sz="1100"/>
          </a:p>
        </p:txBody>
      </p:sp>
      <p:sp>
        <p:nvSpPr>
          <p:cNvPr id="5" name="Title 4">
            <a:extLst>
              <a:ext uri="{FF2B5EF4-FFF2-40B4-BE49-F238E27FC236}">
                <a16:creationId xmlns:a16="http://schemas.microsoft.com/office/drawing/2014/main" id="{A488C08B-9975-227F-2F4A-26ACE26CC327}"/>
              </a:ext>
            </a:extLst>
          </p:cNvPr>
          <p:cNvSpPr>
            <a:spLocks noGrp="1"/>
          </p:cNvSpPr>
          <p:nvPr>
            <p:ph type="title"/>
          </p:nvPr>
        </p:nvSpPr>
        <p:spPr/>
        <p:txBody>
          <a:bodyPr/>
          <a:lstStyle/>
          <a:p>
            <a:r>
              <a:rPr lang="en-US" dirty="0"/>
              <a:t>Get Involved!!</a:t>
            </a:r>
          </a:p>
        </p:txBody>
      </p:sp>
      <p:sp>
        <p:nvSpPr>
          <p:cNvPr id="6" name="Rectangle 5">
            <a:extLst>
              <a:ext uri="{FF2B5EF4-FFF2-40B4-BE49-F238E27FC236}">
                <a16:creationId xmlns:a16="http://schemas.microsoft.com/office/drawing/2014/main" id="{3C7B3026-6AA6-30F1-9C5A-AE62DBD619FC}"/>
              </a:ext>
            </a:extLst>
          </p:cNvPr>
          <p:cNvSpPr/>
          <p:nvPr/>
        </p:nvSpPr>
        <p:spPr>
          <a:xfrm>
            <a:off x="0" y="0"/>
            <a:ext cx="274320" cy="6858000"/>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vert="vert270" rtlCol="0" anchor="ctr"/>
          <a:lstStyle/>
          <a:p>
            <a:pPr algn="ctr"/>
            <a:r>
              <a:rPr lang="en-US" sz="1400" dirty="0"/>
              <a:t>Communications</a:t>
            </a:r>
          </a:p>
        </p:txBody>
      </p:sp>
      <p:sp>
        <p:nvSpPr>
          <p:cNvPr id="7" name="Oval 6">
            <a:extLst>
              <a:ext uri="{FF2B5EF4-FFF2-40B4-BE49-F238E27FC236}">
                <a16:creationId xmlns:a16="http://schemas.microsoft.com/office/drawing/2014/main" id="{56AD1148-3786-3535-1629-AF5D0A5F2B8F}"/>
              </a:ext>
            </a:extLst>
          </p:cNvPr>
          <p:cNvSpPr/>
          <p:nvPr/>
        </p:nvSpPr>
        <p:spPr>
          <a:xfrm>
            <a:off x="6856150" y="3135773"/>
            <a:ext cx="1661746" cy="1661746"/>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869108A3-9247-1872-354F-E1CA83A46A04}"/>
              </a:ext>
            </a:extLst>
          </p:cNvPr>
          <p:cNvSpPr/>
          <p:nvPr/>
        </p:nvSpPr>
        <p:spPr>
          <a:xfrm>
            <a:off x="3900959" y="3135773"/>
            <a:ext cx="1661746" cy="1661746"/>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94CF056F-A3E8-6D84-494A-5C6C691D8610}"/>
              </a:ext>
            </a:extLst>
          </p:cNvPr>
          <p:cNvSpPr/>
          <p:nvPr/>
        </p:nvSpPr>
        <p:spPr>
          <a:xfrm>
            <a:off x="945768" y="3104544"/>
            <a:ext cx="1661746" cy="1661746"/>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a:p>
        </p:txBody>
      </p:sp>
      <p:pic>
        <p:nvPicPr>
          <p:cNvPr id="10" name="Graphic 9" descr="Group brainstorm with solid fill">
            <a:extLst>
              <a:ext uri="{FF2B5EF4-FFF2-40B4-BE49-F238E27FC236}">
                <a16:creationId xmlns:a16="http://schemas.microsoft.com/office/drawing/2014/main" id="{C6F85E82-6BC6-53E1-EF0F-46E9CB1C3A9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195329" y="3357078"/>
            <a:ext cx="1156677" cy="1156677"/>
          </a:xfrm>
          <a:prstGeom prst="rect">
            <a:avLst/>
          </a:prstGeom>
        </p:spPr>
      </p:pic>
      <p:pic>
        <p:nvPicPr>
          <p:cNvPr id="11" name="Graphic 10" descr="Group with solid fill">
            <a:extLst>
              <a:ext uri="{FF2B5EF4-FFF2-40B4-BE49-F238E27FC236}">
                <a16:creationId xmlns:a16="http://schemas.microsoft.com/office/drawing/2014/main" id="{B7258E1C-31DF-AF48-C368-363A009FEA8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4182863" y="3389297"/>
            <a:ext cx="1156676" cy="1156676"/>
          </a:xfrm>
          <a:prstGeom prst="rect">
            <a:avLst/>
          </a:prstGeom>
        </p:spPr>
      </p:pic>
      <p:pic>
        <p:nvPicPr>
          <p:cNvPr id="12" name="Graphic 11" descr="Lights On with solid fill">
            <a:extLst>
              <a:ext uri="{FF2B5EF4-FFF2-40B4-BE49-F238E27FC236}">
                <a16:creationId xmlns:a16="http://schemas.microsoft.com/office/drawing/2014/main" id="{CE15921A-6600-B5DC-F9F9-0E51C35626F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7108684" y="3389295"/>
            <a:ext cx="1156677" cy="1156677"/>
          </a:xfrm>
          <a:prstGeom prst="rect">
            <a:avLst/>
          </a:prstGeom>
        </p:spPr>
      </p:pic>
      <p:sp>
        <p:nvSpPr>
          <p:cNvPr id="13" name="TextBox 12">
            <a:extLst>
              <a:ext uri="{FF2B5EF4-FFF2-40B4-BE49-F238E27FC236}">
                <a16:creationId xmlns:a16="http://schemas.microsoft.com/office/drawing/2014/main" id="{2E074CD9-28F7-2767-4373-F62489BB0CD1}"/>
              </a:ext>
            </a:extLst>
          </p:cNvPr>
          <p:cNvSpPr txBox="1"/>
          <p:nvPr/>
        </p:nvSpPr>
        <p:spPr>
          <a:xfrm>
            <a:off x="397448" y="4876800"/>
            <a:ext cx="2752437" cy="707886"/>
          </a:xfrm>
          <a:prstGeom prst="rect">
            <a:avLst/>
          </a:prstGeom>
          <a:noFill/>
        </p:spPr>
        <p:txBody>
          <a:bodyPr wrap="square" rtlCol="0">
            <a:spAutoFit/>
          </a:bodyPr>
          <a:lstStyle/>
          <a:p>
            <a:pPr algn="ctr"/>
            <a:r>
              <a:rPr lang="en-US" sz="2000" b="1" dirty="0">
                <a:solidFill>
                  <a:srgbClr val="3973B3"/>
                </a:solidFill>
              </a:rPr>
              <a:t>Be a part of our Working Groups</a:t>
            </a:r>
          </a:p>
        </p:txBody>
      </p:sp>
      <p:sp>
        <p:nvSpPr>
          <p:cNvPr id="14" name="TextBox 13">
            <a:extLst>
              <a:ext uri="{FF2B5EF4-FFF2-40B4-BE49-F238E27FC236}">
                <a16:creationId xmlns:a16="http://schemas.microsoft.com/office/drawing/2014/main" id="{77EDFE31-BDFF-DC6A-B5C8-93842ABF7A76}"/>
              </a:ext>
            </a:extLst>
          </p:cNvPr>
          <p:cNvSpPr txBox="1"/>
          <p:nvPr/>
        </p:nvSpPr>
        <p:spPr>
          <a:xfrm>
            <a:off x="3488835" y="4876800"/>
            <a:ext cx="2752437" cy="1015663"/>
          </a:xfrm>
          <a:prstGeom prst="rect">
            <a:avLst/>
          </a:prstGeom>
          <a:noFill/>
        </p:spPr>
        <p:txBody>
          <a:bodyPr wrap="square" rtlCol="0">
            <a:spAutoFit/>
          </a:bodyPr>
          <a:lstStyle/>
          <a:p>
            <a:pPr algn="ctr"/>
            <a:r>
              <a:rPr lang="en-US" sz="2000" b="1" dirty="0">
                <a:solidFill>
                  <a:srgbClr val="3973B3"/>
                </a:solidFill>
              </a:rPr>
              <a:t>Join our </a:t>
            </a:r>
            <a:r>
              <a:rPr lang="en-US" sz="2000" b="1" dirty="0">
                <a:solidFill>
                  <a:srgbClr val="68B8E5"/>
                </a:solidFill>
                <a:hlinkClick r:id="rId8">
                  <a:extLst>
                    <a:ext uri="{A12FA001-AC4F-418D-AE19-62706E023703}">
                      <ahyp:hlinkClr xmlns:ahyp="http://schemas.microsoft.com/office/drawing/2018/hyperlinkcolor" val="tx"/>
                    </a:ext>
                  </a:extLst>
                </a:hlinkClick>
              </a:rPr>
              <a:t>mailing list </a:t>
            </a:r>
            <a:r>
              <a:rPr lang="en-US" sz="2000" b="1" dirty="0">
                <a:solidFill>
                  <a:srgbClr val="3973B3"/>
                </a:solidFill>
              </a:rPr>
              <a:t>and attend Community Meetings</a:t>
            </a:r>
          </a:p>
        </p:txBody>
      </p:sp>
      <p:sp>
        <p:nvSpPr>
          <p:cNvPr id="15" name="TextBox 14">
            <a:extLst>
              <a:ext uri="{FF2B5EF4-FFF2-40B4-BE49-F238E27FC236}">
                <a16:creationId xmlns:a16="http://schemas.microsoft.com/office/drawing/2014/main" id="{EB295AD5-7902-147C-1C77-4B47E6D21272}"/>
              </a:ext>
            </a:extLst>
          </p:cNvPr>
          <p:cNvSpPr txBox="1"/>
          <p:nvPr/>
        </p:nvSpPr>
        <p:spPr>
          <a:xfrm>
            <a:off x="6377415" y="4876800"/>
            <a:ext cx="2752437" cy="400110"/>
          </a:xfrm>
          <a:prstGeom prst="rect">
            <a:avLst/>
          </a:prstGeom>
          <a:noFill/>
        </p:spPr>
        <p:txBody>
          <a:bodyPr wrap="square" rtlCol="0">
            <a:spAutoFit/>
          </a:bodyPr>
          <a:lstStyle/>
          <a:p>
            <a:pPr algn="ctr"/>
            <a:r>
              <a:rPr lang="en-US" sz="2000" b="1" dirty="0">
                <a:solidFill>
                  <a:srgbClr val="3973B3"/>
                </a:solidFill>
              </a:rPr>
              <a:t>Tell us your ideas</a:t>
            </a:r>
          </a:p>
        </p:txBody>
      </p:sp>
      <p:sp>
        <p:nvSpPr>
          <p:cNvPr id="16" name="TextBox 15">
            <a:extLst>
              <a:ext uri="{FF2B5EF4-FFF2-40B4-BE49-F238E27FC236}">
                <a16:creationId xmlns:a16="http://schemas.microsoft.com/office/drawing/2014/main" id="{3086028E-C10A-C431-DEA6-D94358309EDD}"/>
              </a:ext>
            </a:extLst>
          </p:cNvPr>
          <p:cNvSpPr txBox="1"/>
          <p:nvPr/>
        </p:nvSpPr>
        <p:spPr>
          <a:xfrm>
            <a:off x="737371" y="1527150"/>
            <a:ext cx="10834254" cy="430887"/>
          </a:xfrm>
          <a:prstGeom prst="rect">
            <a:avLst/>
          </a:prstGeom>
          <a:noFill/>
        </p:spPr>
        <p:txBody>
          <a:bodyPr wrap="square" rtlCol="0">
            <a:spAutoFit/>
          </a:bodyPr>
          <a:lstStyle/>
          <a:p>
            <a:pPr algn="ctr">
              <a:lnSpc>
                <a:spcPct val="150000"/>
              </a:lnSpc>
            </a:pPr>
            <a:r>
              <a:rPr lang="en-US" sz="1600" dirty="0">
                <a:solidFill>
                  <a:schemeClr val="tx2"/>
                </a:solidFill>
              </a:rPr>
              <a:t>The R Validation Hub is always looking to expand their network. These are a few ways to join in.</a:t>
            </a:r>
          </a:p>
        </p:txBody>
      </p:sp>
      <p:sp>
        <p:nvSpPr>
          <p:cNvPr id="17" name="Oval 16">
            <a:extLst>
              <a:ext uri="{FF2B5EF4-FFF2-40B4-BE49-F238E27FC236}">
                <a16:creationId xmlns:a16="http://schemas.microsoft.com/office/drawing/2014/main" id="{0A897170-5542-6C7D-459A-87DF479C43CC}"/>
              </a:ext>
            </a:extLst>
          </p:cNvPr>
          <p:cNvSpPr/>
          <p:nvPr/>
        </p:nvSpPr>
        <p:spPr>
          <a:xfrm>
            <a:off x="9811341" y="3135773"/>
            <a:ext cx="1661746" cy="1661746"/>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a:p>
        </p:txBody>
      </p:sp>
      <p:pic>
        <p:nvPicPr>
          <p:cNvPr id="18" name="Graphic 17" descr="Document with solid fill">
            <a:extLst>
              <a:ext uri="{FF2B5EF4-FFF2-40B4-BE49-F238E27FC236}">
                <a16:creationId xmlns:a16="http://schemas.microsoft.com/office/drawing/2014/main" id="{ADB90079-E8F2-A369-8DE4-27ED3DD4EC3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10063877" y="3389295"/>
            <a:ext cx="1156677" cy="1156677"/>
          </a:xfrm>
          <a:prstGeom prst="rect">
            <a:avLst/>
          </a:prstGeom>
        </p:spPr>
      </p:pic>
      <p:sp>
        <p:nvSpPr>
          <p:cNvPr id="19" name="TextBox 18">
            <a:extLst>
              <a:ext uri="{FF2B5EF4-FFF2-40B4-BE49-F238E27FC236}">
                <a16:creationId xmlns:a16="http://schemas.microsoft.com/office/drawing/2014/main" id="{31D656F6-3A6D-2FD7-158F-B079037CB375}"/>
              </a:ext>
            </a:extLst>
          </p:cNvPr>
          <p:cNvSpPr txBox="1"/>
          <p:nvPr/>
        </p:nvSpPr>
        <p:spPr>
          <a:xfrm>
            <a:off x="9265996" y="4876800"/>
            <a:ext cx="2752437" cy="400110"/>
          </a:xfrm>
          <a:prstGeom prst="rect">
            <a:avLst/>
          </a:prstGeom>
          <a:noFill/>
        </p:spPr>
        <p:txBody>
          <a:bodyPr wrap="square" rtlCol="0">
            <a:spAutoFit/>
          </a:bodyPr>
          <a:lstStyle/>
          <a:p>
            <a:pPr algn="ctr"/>
            <a:r>
              <a:rPr lang="en-US" sz="2000" b="1" dirty="0">
                <a:solidFill>
                  <a:srgbClr val="3973B3"/>
                </a:solidFill>
              </a:rPr>
              <a:t>Submit a Case Study</a:t>
            </a:r>
          </a:p>
        </p:txBody>
      </p:sp>
      <p:pic>
        <p:nvPicPr>
          <p:cNvPr id="20" name="Picture 19">
            <a:extLst>
              <a:ext uri="{FF2B5EF4-FFF2-40B4-BE49-F238E27FC236}">
                <a16:creationId xmlns:a16="http://schemas.microsoft.com/office/drawing/2014/main" id="{73B805FE-4363-26C4-7D40-3976628CAF3C}"/>
              </a:ext>
            </a:extLst>
          </p:cNvPr>
          <p:cNvPicPr>
            <a:picLocks noChangeAspect="1"/>
          </p:cNvPicPr>
          <p:nvPr/>
        </p:nvPicPr>
        <p:blipFill>
          <a:blip r:embed="rId11">
            <a:alphaModFix amt="20000"/>
          </a:blip>
          <a:stretch>
            <a:fillRect/>
          </a:stretch>
        </p:blipFill>
        <p:spPr>
          <a:xfrm>
            <a:off x="11150601" y="84134"/>
            <a:ext cx="914400" cy="850900"/>
          </a:xfrm>
          <a:prstGeom prst="rect">
            <a:avLst/>
          </a:prstGeom>
        </p:spPr>
      </p:pic>
    </p:spTree>
    <p:extLst>
      <p:ext uri="{BB962C8B-B14F-4D97-AF65-F5344CB8AC3E}">
        <p14:creationId xmlns:p14="http://schemas.microsoft.com/office/powerpoint/2010/main" val="3743764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Content Placeholder 2"/>
          <p:cNvSpPr txBox="1">
            <a:spLocks/>
          </p:cNvSpPr>
          <p:nvPr/>
        </p:nvSpPr>
        <p:spPr bwMode="auto">
          <a:xfrm>
            <a:off x="1447800" y="1981200"/>
            <a:ext cx="9525000" cy="327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73050" indent="-255588">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ea typeface="MS PGothic" panose="020B0600070205080204" pitchFamily="34" charset="-128"/>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ea typeface="MS PGothic" panose="020B0600070205080204" pitchFamily="34" charset="-128"/>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ea typeface="MS PGothic" panose="020B0600070205080204" pitchFamily="34" charset="-128"/>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ea typeface="MS PGothic" panose="020B0600070205080204" pitchFamily="34" charset="-128"/>
              </a:defRPr>
            </a:lvl4pPr>
            <a:lvl5pPr marL="2057400" indent="-228600">
              <a:spcBef>
                <a:spcPts val="350"/>
              </a:spcBef>
              <a:buClr>
                <a:schemeClr val="accent2"/>
              </a:buClr>
              <a:buFont typeface="Wingdings 2" panose="05020102010507070707" pitchFamily="18" charset="2"/>
              <a:buChar char=""/>
              <a:defRPr>
                <a:solidFill>
                  <a:schemeClr val="tx1"/>
                </a:solidFill>
                <a:latin typeface="Lucida Sans Unicode" panose="020B0602030504020204" pitchFamily="34" charset="0"/>
                <a:ea typeface="MS PGothic" panose="020B0600070205080204" pitchFamily="34" charset="-128"/>
              </a:defRPr>
            </a:lvl5pPr>
            <a:lvl6pPr marL="2514600" indent="-228600" fontAlgn="base">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ea typeface="MS PGothic" panose="020B0600070205080204" pitchFamily="34" charset="-128"/>
              </a:defRPr>
            </a:lvl6pPr>
            <a:lvl7pPr marL="2971800" indent="-228600" fontAlgn="base">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ea typeface="MS PGothic" panose="020B0600070205080204" pitchFamily="34" charset="-128"/>
              </a:defRPr>
            </a:lvl7pPr>
            <a:lvl8pPr marL="3429000" indent="-228600" fontAlgn="base">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ea typeface="MS PGothic" panose="020B0600070205080204" pitchFamily="34" charset="-128"/>
              </a:defRPr>
            </a:lvl8pPr>
            <a:lvl9pPr marL="3886200" indent="-228600" fontAlgn="base">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ea typeface="MS PGothic" panose="020B0600070205080204" pitchFamily="34" charset="-128"/>
              </a:defRPr>
            </a:lvl9pPr>
          </a:lstStyle>
          <a:p>
            <a:pPr eaLnBrk="1" hangingPunct="1">
              <a:spcBef>
                <a:spcPct val="0"/>
              </a:spcBef>
              <a:buFont typeface="Arial" panose="020B0604020202020204" pitchFamily="34" charset="0"/>
              <a:buNone/>
            </a:pPr>
            <a:r>
              <a:rPr lang="en-US" altLang="en-US" sz="2000" dirty="0">
                <a:solidFill>
                  <a:srgbClr val="005DA2"/>
                </a:solidFill>
                <a:latin typeface="Arial" panose="020B0604020202020204" pitchFamily="34" charset="0"/>
              </a:rPr>
              <a:t>Name: Anuja Das</a:t>
            </a:r>
          </a:p>
          <a:p>
            <a:pPr eaLnBrk="1" hangingPunct="1">
              <a:spcBef>
                <a:spcPct val="0"/>
              </a:spcBef>
              <a:buFont typeface="Arial" panose="020B0604020202020204" pitchFamily="34" charset="0"/>
              <a:buNone/>
            </a:pPr>
            <a:r>
              <a:rPr lang="en-US" altLang="en-US" sz="2000" dirty="0">
                <a:solidFill>
                  <a:srgbClr val="005DA2"/>
                </a:solidFill>
                <a:latin typeface="Arial" panose="020B0604020202020204" pitchFamily="34" charset="0"/>
              </a:rPr>
              <a:t>Organization: Biogen</a:t>
            </a:r>
          </a:p>
          <a:p>
            <a:pPr eaLnBrk="1" hangingPunct="1">
              <a:spcBef>
                <a:spcPct val="0"/>
              </a:spcBef>
              <a:buFont typeface="Arial" panose="020B0604020202020204" pitchFamily="34" charset="0"/>
              <a:buNone/>
            </a:pPr>
            <a:r>
              <a:rPr lang="en-US" altLang="en-US" sz="2000" dirty="0">
                <a:solidFill>
                  <a:srgbClr val="005DA2"/>
                </a:solidFill>
                <a:latin typeface="Arial" panose="020B0604020202020204" pitchFamily="34" charset="0"/>
              </a:rPr>
              <a:t>E-mail: </a:t>
            </a:r>
            <a:r>
              <a:rPr lang="en-US" altLang="en-US" sz="2000" dirty="0">
                <a:solidFill>
                  <a:srgbClr val="005DA2"/>
                </a:solidFill>
                <a:latin typeface="Arial" panose="020B0604020202020204" pitchFamily="34" charset="0"/>
                <a:hlinkClick r:id="rId2"/>
              </a:rPr>
              <a:t>Anuja.das@biogen.com</a:t>
            </a:r>
            <a:endParaRPr lang="en-US" altLang="en-US" sz="2000" dirty="0">
              <a:solidFill>
                <a:srgbClr val="005DA2"/>
              </a:solidFill>
              <a:latin typeface="Arial" panose="020B0604020202020204" pitchFamily="34" charset="0"/>
            </a:endParaRPr>
          </a:p>
          <a:p>
            <a:pPr eaLnBrk="1" hangingPunct="1">
              <a:spcBef>
                <a:spcPct val="0"/>
              </a:spcBef>
              <a:buFont typeface="Arial" panose="020B0604020202020204" pitchFamily="34" charset="0"/>
              <a:buNone/>
            </a:pPr>
            <a:endParaRPr lang="en-US" altLang="en-US" sz="2000" dirty="0">
              <a:solidFill>
                <a:srgbClr val="005DA2"/>
              </a:solidFill>
              <a:latin typeface="Arial" panose="020B0604020202020204" pitchFamily="34" charset="0"/>
            </a:endParaRPr>
          </a:p>
          <a:p>
            <a:pPr eaLnBrk="1" hangingPunct="1">
              <a:spcBef>
                <a:spcPct val="0"/>
              </a:spcBef>
              <a:buFont typeface="Arial" panose="020B0604020202020204" pitchFamily="34" charset="0"/>
              <a:buNone/>
            </a:pPr>
            <a:r>
              <a:rPr lang="en-US" altLang="en-US" sz="2000" dirty="0">
                <a:solidFill>
                  <a:srgbClr val="005DA2"/>
                </a:solidFill>
                <a:latin typeface="Arial" panose="020B0604020202020204" pitchFamily="34" charset="0"/>
              </a:rPr>
              <a:t>Web: pharmar.org </a:t>
            </a:r>
          </a:p>
        </p:txBody>
      </p:sp>
      <p:sp>
        <p:nvSpPr>
          <p:cNvPr id="3" name="Date Placeholder 2">
            <a:extLst>
              <a:ext uri="{FF2B5EF4-FFF2-40B4-BE49-F238E27FC236}">
                <a16:creationId xmlns:a16="http://schemas.microsoft.com/office/drawing/2014/main" id="{1509223F-8DDA-4C7E-981C-08491C07B918}"/>
              </a:ext>
            </a:extLst>
          </p:cNvPr>
          <p:cNvSpPr>
            <a:spLocks noGrp="1"/>
          </p:cNvSpPr>
          <p:nvPr>
            <p:ph type="dt" sz="half" idx="10"/>
          </p:nvPr>
        </p:nvSpPr>
        <p:spPr/>
        <p:txBody>
          <a:bodyPr/>
          <a:lstStyle/>
          <a:p>
            <a:pPr>
              <a:defRPr/>
            </a:pPr>
            <a:fld id="{6F267BE7-F972-418C-9804-8E43136AB158}" type="datetime1">
              <a:rPr lang="en-US" altLang="en-US" smtClean="0"/>
              <a:t>10/3/2025</a:t>
            </a:fld>
            <a:endParaRPr lang="en-US" altLang="en-US"/>
          </a:p>
        </p:txBody>
      </p:sp>
      <p:sp>
        <p:nvSpPr>
          <p:cNvPr id="2" name="Footer Placeholder 1">
            <a:extLst>
              <a:ext uri="{FF2B5EF4-FFF2-40B4-BE49-F238E27FC236}">
                <a16:creationId xmlns:a16="http://schemas.microsoft.com/office/drawing/2014/main" id="{901C36FB-5E01-43C5-842F-F1896C31399E}"/>
              </a:ext>
            </a:extLst>
          </p:cNvPr>
          <p:cNvSpPr>
            <a:spLocks noGrp="1"/>
          </p:cNvSpPr>
          <p:nvPr>
            <p:ph type="ftr" sz="quarter" idx="11"/>
          </p:nvPr>
        </p:nvSpPr>
        <p:spPr/>
        <p:txBody>
          <a:bodyPr/>
          <a:lstStyle/>
          <a:p>
            <a:pPr>
              <a:defRPr/>
            </a:pPr>
            <a:r>
              <a:rPr lang="en-US"/>
              <a:t>Paper Number xx-xxx</a:t>
            </a:r>
            <a:endParaRPr lang="en-US" dirty="0"/>
          </a:p>
        </p:txBody>
      </p:sp>
      <p:sp>
        <p:nvSpPr>
          <p:cNvPr id="13315"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ea typeface="MS PGothic" panose="020B0600070205080204" pitchFamily="34" charset="-128"/>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ea typeface="MS PGothic" panose="020B0600070205080204" pitchFamily="34" charset="-128"/>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ea typeface="MS PGothic" panose="020B0600070205080204" pitchFamily="34" charset="-128"/>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ea typeface="MS PGothic" panose="020B0600070205080204" pitchFamily="34" charset="-128"/>
              </a:defRPr>
            </a:lvl4pPr>
            <a:lvl5pPr marL="2057400" indent="-228600">
              <a:spcBef>
                <a:spcPts val="350"/>
              </a:spcBef>
              <a:buClr>
                <a:schemeClr val="accent2"/>
              </a:buClr>
              <a:buFont typeface="Wingdings 2" panose="05020102010507070707" pitchFamily="18" charset="2"/>
              <a:buChar char=""/>
              <a:defRPr>
                <a:solidFill>
                  <a:schemeClr val="tx1"/>
                </a:solidFill>
                <a:latin typeface="Lucida Sans Unicode" panose="020B0602030504020204" pitchFamily="34" charset="0"/>
                <a:ea typeface="MS PGothic" panose="020B0600070205080204" pitchFamily="34" charset="-128"/>
              </a:defRPr>
            </a:lvl5pPr>
            <a:lvl6pPr marL="2514600" indent="-228600" fontAlgn="base">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ea typeface="MS PGothic" panose="020B0600070205080204" pitchFamily="34" charset="-128"/>
              </a:defRPr>
            </a:lvl6pPr>
            <a:lvl7pPr marL="2971800" indent="-228600" fontAlgn="base">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ea typeface="MS PGothic" panose="020B0600070205080204" pitchFamily="34" charset="-128"/>
              </a:defRPr>
            </a:lvl7pPr>
            <a:lvl8pPr marL="3429000" indent="-228600" fontAlgn="base">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ea typeface="MS PGothic" panose="020B0600070205080204" pitchFamily="34" charset="-128"/>
              </a:defRPr>
            </a:lvl8pPr>
            <a:lvl9pPr marL="3886200" indent="-228600" fontAlgn="base">
              <a:spcBef>
                <a:spcPts val="350"/>
              </a:spcBef>
              <a:spcAft>
                <a:spcPct val="0"/>
              </a:spcAft>
              <a:buClr>
                <a:schemeClr val="accent2"/>
              </a:buClr>
              <a:buFont typeface="Wingdings 2" panose="05020102010507070707" pitchFamily="18" charset="2"/>
              <a:buChar char=""/>
              <a:defRPr>
                <a:solidFill>
                  <a:schemeClr val="tx1"/>
                </a:solidFill>
                <a:latin typeface="Lucida Sans Unicode" panose="020B0602030504020204" pitchFamily="34" charset="0"/>
                <a:ea typeface="MS PGothic" panose="020B0600070205080204" pitchFamily="34" charset="-128"/>
              </a:defRPr>
            </a:lvl9pPr>
          </a:lstStyle>
          <a:p>
            <a:pPr>
              <a:spcBef>
                <a:spcPct val="0"/>
              </a:spcBef>
              <a:buClrTx/>
              <a:buSzTx/>
              <a:buFontTx/>
              <a:buNone/>
            </a:pPr>
            <a:fld id="{ADD7E776-CF53-4D6A-A712-4E7E6E152D90}" type="slidenum">
              <a:rPr lang="en-US" altLang="en-US" sz="1000">
                <a:solidFill>
                  <a:schemeClr val="tx2"/>
                </a:solidFill>
              </a:rPr>
              <a:pPr>
                <a:spcBef>
                  <a:spcPct val="0"/>
                </a:spcBef>
                <a:buClrTx/>
                <a:buSzTx/>
                <a:buFontTx/>
                <a:buNone/>
              </a:pPr>
              <a:t>21</a:t>
            </a:fld>
            <a:endParaRPr lang="en-US" altLang="en-US" sz="1000">
              <a:solidFill>
                <a:schemeClr val="tx2"/>
              </a:solidFill>
            </a:endParaRPr>
          </a:p>
        </p:txBody>
      </p:sp>
      <p:pic>
        <p:nvPicPr>
          <p:cNvPr id="4" name="Picture 3">
            <a:extLst>
              <a:ext uri="{FF2B5EF4-FFF2-40B4-BE49-F238E27FC236}">
                <a16:creationId xmlns:a16="http://schemas.microsoft.com/office/drawing/2014/main" id="{A2723FBA-A018-AB21-2476-4412275D0173}"/>
              </a:ext>
            </a:extLst>
          </p:cNvPr>
          <p:cNvPicPr>
            <a:picLocks noChangeAspect="1"/>
          </p:cNvPicPr>
          <p:nvPr/>
        </p:nvPicPr>
        <p:blipFill>
          <a:blip r:embed="rId3">
            <a:alphaModFix amt="20000"/>
          </a:blip>
          <a:stretch>
            <a:fillRect/>
          </a:stretch>
        </p:blipFill>
        <p:spPr>
          <a:xfrm>
            <a:off x="11150601" y="84134"/>
            <a:ext cx="914400" cy="85090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val 12">
            <a:extLst>
              <a:ext uri="{FF2B5EF4-FFF2-40B4-BE49-F238E27FC236}">
                <a16:creationId xmlns:a16="http://schemas.microsoft.com/office/drawing/2014/main" id="{715F3434-15A2-6413-492A-B281E5A2210A}"/>
              </a:ext>
            </a:extLst>
          </p:cNvPr>
          <p:cNvSpPr/>
          <p:nvPr/>
        </p:nvSpPr>
        <p:spPr>
          <a:xfrm>
            <a:off x="9884054" y="384484"/>
            <a:ext cx="1938992" cy="1938992"/>
          </a:xfrm>
          <a:prstGeom prst="ellipse">
            <a:avLst/>
          </a:prstGeom>
          <a:solidFill>
            <a:srgbClr val="3973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58B89293-7C86-6D2D-212A-2D57FD456443}"/>
              </a:ext>
            </a:extLst>
          </p:cNvPr>
          <p:cNvSpPr>
            <a:spLocks noGrp="1"/>
          </p:cNvSpPr>
          <p:nvPr>
            <p:ph type="title"/>
          </p:nvPr>
        </p:nvSpPr>
        <p:spPr/>
        <p:txBody>
          <a:bodyPr/>
          <a:lstStyle/>
          <a:p>
            <a:r>
              <a:rPr lang="en-US" dirty="0"/>
              <a:t>Agenda</a:t>
            </a:r>
          </a:p>
        </p:txBody>
      </p:sp>
      <p:graphicFrame>
        <p:nvGraphicFramePr>
          <p:cNvPr id="5" name="Content Placeholder 15">
            <a:extLst>
              <a:ext uri="{FF2B5EF4-FFF2-40B4-BE49-F238E27FC236}">
                <a16:creationId xmlns:a16="http://schemas.microsoft.com/office/drawing/2014/main" id="{454BC3CA-5C22-D3EB-EF4B-418A5C2EB9DF}"/>
              </a:ext>
            </a:extLst>
          </p:cNvPr>
          <p:cNvGraphicFramePr>
            <a:graphicFrameLocks/>
          </p:cNvGraphicFramePr>
          <p:nvPr>
            <p:extLst>
              <p:ext uri="{D42A27DB-BD31-4B8C-83A1-F6EECF244321}">
                <p14:modId xmlns:p14="http://schemas.microsoft.com/office/powerpoint/2010/main" val="2421697464"/>
              </p:ext>
            </p:extLst>
          </p:nvPr>
        </p:nvGraphicFramePr>
        <p:xfrm>
          <a:off x="1103022" y="1938290"/>
          <a:ext cx="9252458" cy="4329408"/>
        </p:xfrm>
        <a:graphic>
          <a:graphicData uri="http://schemas.openxmlformats.org/drawingml/2006/table">
            <a:tbl>
              <a:tblPr firstRow="1" bandRow="1">
                <a:tableStyleId>{21E4AEA4-8DFA-4A89-87EB-49C32662AFE0}</a:tableStyleId>
              </a:tblPr>
              <a:tblGrid>
                <a:gridCol w="5556372">
                  <a:extLst>
                    <a:ext uri="{9D8B030D-6E8A-4147-A177-3AD203B41FA5}">
                      <a16:colId xmlns:a16="http://schemas.microsoft.com/office/drawing/2014/main" val="20000"/>
                    </a:ext>
                  </a:extLst>
                </a:gridCol>
                <a:gridCol w="3696086">
                  <a:extLst>
                    <a:ext uri="{9D8B030D-6E8A-4147-A177-3AD203B41FA5}">
                      <a16:colId xmlns:a16="http://schemas.microsoft.com/office/drawing/2014/main" val="20001"/>
                    </a:ext>
                  </a:extLst>
                </a:gridCol>
              </a:tblGrid>
              <a:tr h="72156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a:ln>
                            <a:noFill/>
                          </a:ln>
                          <a:solidFill>
                            <a:schemeClr val="accent1"/>
                          </a:solidFill>
                          <a:effectLst/>
                          <a:latin typeface="+mn-lt"/>
                          <a:ea typeface="Verdana" charset="0"/>
                          <a:cs typeface="Verdana" charset="0"/>
                        </a:rPr>
                        <a:t>The R Validation Hub</a:t>
                      </a:r>
                    </a:p>
                  </a:txBody>
                  <a:tcPr marL="103600" marR="48141" marT="31883" marB="31883" anchor="ctr" horzOverflow="overflow">
                    <a:lnL w="12700" cmpd="sng">
                      <a:noFill/>
                    </a:lnL>
                    <a:lnR w="12700" cmpd="sng">
                      <a:noFill/>
                    </a:lnR>
                    <a:lnT w="12700" cap="flat" cmpd="sng" algn="ctr">
                      <a:noFill/>
                      <a:prstDash val="solid"/>
                      <a:round/>
                      <a:headEnd type="none" w="med" len="med"/>
                      <a:tailEnd type="none" w="med" len="med"/>
                    </a:lnT>
                    <a:lnB w="12700" cap="flat" cmpd="sng" algn="ctr">
                      <a:solidFill>
                        <a:srgbClr val="B7B7B7"/>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38125" marR="0" lvl="0" indent="0" algn="l" defTabSz="914400" rtl="0" eaLnBrk="1" fontAlgn="base" latinLnBrk="0" hangingPunct="1">
                        <a:lnSpc>
                          <a:spcPct val="100000"/>
                        </a:lnSpc>
                        <a:spcBef>
                          <a:spcPct val="0"/>
                        </a:spcBef>
                        <a:spcAft>
                          <a:spcPct val="0"/>
                        </a:spcAft>
                        <a:buClrTx/>
                        <a:buSzTx/>
                        <a:buFontTx/>
                        <a:buNone/>
                        <a:tabLst>
                          <a:tab pos="682625" algn="dec"/>
                        </a:tabLst>
                      </a:pPr>
                      <a:endParaRPr kumimoji="0" lang="en-US" sz="1500" b="0" i="0" u="none" strike="noStrike" cap="none" normalizeH="0" baseline="0" dirty="0">
                        <a:ln>
                          <a:noFill/>
                        </a:ln>
                        <a:solidFill>
                          <a:schemeClr val="bg1"/>
                        </a:solidFill>
                        <a:effectLst/>
                        <a:latin typeface="Verdana" charset="0"/>
                        <a:ea typeface="Verdana" charset="0"/>
                        <a:cs typeface="Verdana" charset="0"/>
                      </a:endParaRPr>
                    </a:p>
                  </a:txBody>
                  <a:tcPr marL="48141" marR="48141" marT="31883" marB="31883" anchor="ctr" horzOverflow="overflow">
                    <a:lnL w="12700" cmpd="sng">
                      <a:noFill/>
                    </a:lnL>
                    <a:lnR w="12700" cmpd="sng">
                      <a:noFill/>
                    </a:lnR>
                    <a:lnT w="12700" cap="flat" cmpd="sng" algn="ctr">
                      <a:noFill/>
                      <a:prstDash val="solid"/>
                      <a:round/>
                      <a:headEnd type="none" w="med" len="med"/>
                      <a:tailEnd type="none" w="med" len="med"/>
                    </a:lnT>
                    <a:lnB w="12700" cap="flat" cmpd="sng" algn="ctr">
                      <a:solidFill>
                        <a:srgbClr val="B7B7B7"/>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72156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a:ln>
                            <a:noFill/>
                          </a:ln>
                          <a:solidFill>
                            <a:schemeClr val="accent1"/>
                          </a:solidFill>
                          <a:effectLst/>
                          <a:latin typeface="+mn-lt"/>
                          <a:ea typeface="Verdana" charset="0"/>
                          <a:cs typeface="Verdana" charset="0"/>
                        </a:rPr>
                        <a:t>Our White Paper</a:t>
                      </a:r>
                    </a:p>
                  </a:txBody>
                  <a:tcPr marL="103600" marR="48141" marT="31883" marB="31883" anchor="ctr" horzOverflow="overflow">
                    <a:lnL w="12700" cmpd="sng">
                      <a:noFill/>
                    </a:lnL>
                    <a:lnR w="12700" cmpd="sng">
                      <a:noFill/>
                    </a:lnR>
                    <a:lnT w="12700" cap="flat" cmpd="sng" algn="ctr">
                      <a:solidFill>
                        <a:srgbClr val="B7B7B7"/>
                      </a:solidFill>
                      <a:prstDash val="solid"/>
                      <a:round/>
                      <a:headEnd type="none" w="med" len="med"/>
                      <a:tailEnd type="none" w="med" len="med"/>
                    </a:lnT>
                    <a:lnB w="12700" cap="flat" cmpd="sng" algn="ctr">
                      <a:solidFill>
                        <a:srgbClr val="F4F4F4">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238125" algn="l" defTabSz="914400" rtl="0" eaLnBrk="1" fontAlgn="base" latinLnBrk="0" hangingPunct="1">
                        <a:lnSpc>
                          <a:spcPct val="100000"/>
                        </a:lnSpc>
                        <a:spcBef>
                          <a:spcPct val="0"/>
                        </a:spcBef>
                        <a:spcAft>
                          <a:spcPct val="0"/>
                        </a:spcAft>
                        <a:buClrTx/>
                        <a:buSzTx/>
                        <a:buFontTx/>
                        <a:buNone/>
                        <a:tabLst>
                          <a:tab pos="682625" algn="dec"/>
                        </a:tabLst>
                      </a:pPr>
                      <a:endParaRPr kumimoji="0" lang="en-US" sz="1500" b="0" i="0" u="none" strike="noStrike" cap="none" normalizeH="0" baseline="0" dirty="0">
                        <a:ln>
                          <a:noFill/>
                        </a:ln>
                        <a:solidFill>
                          <a:schemeClr val="bg1"/>
                        </a:solidFill>
                        <a:effectLst/>
                        <a:latin typeface="Verdana" charset="0"/>
                        <a:ea typeface="Verdana" charset="0"/>
                        <a:cs typeface="Verdana" charset="0"/>
                      </a:endParaRPr>
                    </a:p>
                  </a:txBody>
                  <a:tcPr marL="48141" marR="48141" marT="31883" marB="31883" anchor="ctr" horzOverflow="overflow">
                    <a:lnL w="12700" cmpd="sng">
                      <a:noFill/>
                    </a:lnL>
                    <a:lnR w="12700" cmpd="sng">
                      <a:noFill/>
                    </a:lnR>
                    <a:lnT w="12700" cap="flat" cmpd="sng" algn="ctr">
                      <a:solidFill>
                        <a:srgbClr val="B7B7B7"/>
                      </a:solidFill>
                      <a:prstDash val="solid"/>
                      <a:round/>
                      <a:headEnd type="none" w="med" len="med"/>
                      <a:tailEnd type="none" w="med" len="med"/>
                    </a:lnT>
                    <a:lnB w="12700" cap="flat" cmpd="sng" algn="ctr">
                      <a:solidFill>
                        <a:srgbClr val="F4F4F4">
                          <a:lumMod val="7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72156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a:ln>
                            <a:noFill/>
                          </a:ln>
                          <a:solidFill>
                            <a:schemeClr val="accent1"/>
                          </a:solidFill>
                          <a:effectLst/>
                          <a:latin typeface="+mn-lt"/>
                          <a:ea typeface="Verdana" charset="0"/>
                          <a:cs typeface="Verdana" charset="0"/>
                        </a:rPr>
                        <a:t>{</a:t>
                      </a:r>
                      <a:r>
                        <a:rPr kumimoji="0" lang="en-US" sz="1800" b="1" i="0" u="none" strike="noStrike" cap="none" normalizeH="0" baseline="0" dirty="0" err="1">
                          <a:ln>
                            <a:noFill/>
                          </a:ln>
                          <a:solidFill>
                            <a:schemeClr val="accent1"/>
                          </a:solidFill>
                          <a:effectLst/>
                          <a:latin typeface="+mn-lt"/>
                          <a:ea typeface="Verdana" charset="0"/>
                          <a:cs typeface="Verdana" charset="0"/>
                        </a:rPr>
                        <a:t>riskmetric</a:t>
                      </a:r>
                      <a:r>
                        <a:rPr kumimoji="0" lang="en-US" sz="1800" b="1" i="0" u="none" strike="noStrike" cap="none" normalizeH="0" baseline="0" dirty="0">
                          <a:ln>
                            <a:noFill/>
                          </a:ln>
                          <a:solidFill>
                            <a:schemeClr val="accent1"/>
                          </a:solidFill>
                          <a:effectLst/>
                          <a:latin typeface="+mn-lt"/>
                          <a:ea typeface="Verdana" charset="0"/>
                          <a:cs typeface="Verdana" charset="0"/>
                        </a:rPr>
                        <a:t>}</a:t>
                      </a:r>
                    </a:p>
                  </a:txBody>
                  <a:tcPr marL="103600" marR="48141" marT="31883" marB="31883" anchor="ctr" horzOverflow="overflow">
                    <a:lnL w="12700" cmpd="sng">
                      <a:noFill/>
                    </a:lnL>
                    <a:lnR w="12700" cmpd="sng">
                      <a:noFill/>
                    </a:lnR>
                    <a:lnT w="12700" cap="flat" cmpd="sng" algn="ctr">
                      <a:solidFill>
                        <a:srgbClr val="F4F4F4">
                          <a:lumMod val="75000"/>
                        </a:srgbClr>
                      </a:solidFill>
                      <a:prstDash val="solid"/>
                      <a:round/>
                      <a:headEnd type="none" w="med" len="med"/>
                      <a:tailEnd type="none" w="med" len="med"/>
                    </a:lnT>
                    <a:lnB w="12700" cap="flat" cmpd="sng" algn="ctr">
                      <a:solidFill>
                        <a:srgbClr val="F4F4F4">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238125" algn="l" defTabSz="914400" rtl="0" eaLnBrk="1" fontAlgn="base" latinLnBrk="0" hangingPunct="1">
                        <a:lnSpc>
                          <a:spcPct val="100000"/>
                        </a:lnSpc>
                        <a:spcBef>
                          <a:spcPct val="0"/>
                        </a:spcBef>
                        <a:spcAft>
                          <a:spcPct val="0"/>
                        </a:spcAft>
                        <a:buClrTx/>
                        <a:buSzTx/>
                        <a:buFontTx/>
                        <a:buNone/>
                        <a:tabLst>
                          <a:tab pos="682625" algn="dec"/>
                        </a:tabLst>
                      </a:pPr>
                      <a:endParaRPr kumimoji="0" lang="en-US" sz="1500" b="0" i="0" u="none" strike="noStrike" cap="none" normalizeH="0" baseline="0" dirty="0">
                        <a:ln>
                          <a:noFill/>
                        </a:ln>
                        <a:solidFill>
                          <a:schemeClr val="bg1"/>
                        </a:solidFill>
                        <a:effectLst/>
                        <a:latin typeface="Verdana" charset="0"/>
                        <a:ea typeface="Verdana" charset="0"/>
                        <a:cs typeface="Verdana" charset="0"/>
                      </a:endParaRPr>
                    </a:p>
                  </a:txBody>
                  <a:tcPr marL="48141" marR="48141" marT="31883" marB="31883" anchor="ctr" horzOverflow="overflow">
                    <a:lnL w="12700" cmpd="sng">
                      <a:noFill/>
                    </a:lnL>
                    <a:lnR w="12700" cmpd="sng">
                      <a:noFill/>
                    </a:lnR>
                    <a:lnT w="12700" cap="flat" cmpd="sng" algn="ctr">
                      <a:solidFill>
                        <a:srgbClr val="F4F4F4">
                          <a:lumMod val="75000"/>
                        </a:srgbClr>
                      </a:solidFill>
                      <a:prstDash val="solid"/>
                      <a:round/>
                      <a:headEnd type="none" w="med" len="med"/>
                      <a:tailEnd type="none" w="med" len="med"/>
                    </a:lnT>
                    <a:lnB w="12700" cap="flat" cmpd="sng" algn="ctr">
                      <a:solidFill>
                        <a:srgbClr val="F4F4F4">
                          <a:lumMod val="7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72156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a:ln>
                            <a:noFill/>
                          </a:ln>
                          <a:solidFill>
                            <a:schemeClr val="accent1"/>
                          </a:solidFill>
                          <a:effectLst/>
                          <a:latin typeface="+mn-lt"/>
                          <a:ea typeface="Verdana" charset="0"/>
                          <a:cs typeface="Verdana" charset="0"/>
                        </a:rPr>
                        <a:t>{</a:t>
                      </a:r>
                      <a:r>
                        <a:rPr kumimoji="0" lang="en-US" sz="1800" b="1" i="0" u="none" strike="noStrike" cap="none" normalizeH="0" baseline="0" dirty="0" err="1">
                          <a:ln>
                            <a:noFill/>
                          </a:ln>
                          <a:solidFill>
                            <a:schemeClr val="accent1"/>
                          </a:solidFill>
                          <a:effectLst/>
                          <a:latin typeface="+mn-lt"/>
                          <a:ea typeface="Verdana" charset="0"/>
                          <a:cs typeface="Verdana" charset="0"/>
                        </a:rPr>
                        <a:t>riskassessment</a:t>
                      </a:r>
                      <a:r>
                        <a:rPr kumimoji="0" lang="en-US" sz="1800" b="1" i="0" u="none" strike="noStrike" cap="none" normalizeH="0" baseline="0" dirty="0">
                          <a:ln>
                            <a:noFill/>
                          </a:ln>
                          <a:solidFill>
                            <a:schemeClr val="accent1"/>
                          </a:solidFill>
                          <a:effectLst/>
                          <a:latin typeface="+mn-lt"/>
                          <a:ea typeface="Verdana" charset="0"/>
                          <a:cs typeface="Verdana" charset="0"/>
                        </a:rPr>
                        <a:t>}</a:t>
                      </a:r>
                    </a:p>
                  </a:txBody>
                  <a:tcPr marL="103600" marR="48141" marT="31883" marB="31883" anchor="ctr" horzOverflow="overflow">
                    <a:lnL w="12700" cmpd="sng">
                      <a:noFill/>
                    </a:lnL>
                    <a:lnR w="12700" cmpd="sng">
                      <a:noFill/>
                    </a:lnR>
                    <a:lnT w="12700" cap="flat" cmpd="sng" algn="ctr">
                      <a:solidFill>
                        <a:srgbClr val="F4F4F4">
                          <a:lumMod val="75000"/>
                        </a:srgbClr>
                      </a:solidFill>
                      <a:prstDash val="solid"/>
                      <a:round/>
                      <a:headEnd type="none" w="med" len="med"/>
                      <a:tailEnd type="none" w="med" len="med"/>
                    </a:lnT>
                    <a:lnB w="12700" cap="flat" cmpd="sng" algn="ctr">
                      <a:solidFill>
                        <a:srgbClr val="F4F4F4">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238125" algn="l" defTabSz="914400" rtl="0" eaLnBrk="1" fontAlgn="base" latinLnBrk="0" hangingPunct="1">
                        <a:lnSpc>
                          <a:spcPct val="100000"/>
                        </a:lnSpc>
                        <a:spcBef>
                          <a:spcPct val="0"/>
                        </a:spcBef>
                        <a:spcAft>
                          <a:spcPct val="0"/>
                        </a:spcAft>
                        <a:buClrTx/>
                        <a:buSzTx/>
                        <a:buFontTx/>
                        <a:buNone/>
                        <a:tabLst>
                          <a:tab pos="682625" algn="dec"/>
                        </a:tabLst>
                      </a:pPr>
                      <a:endParaRPr kumimoji="0" lang="en-US" sz="1500" b="0" i="0" u="none" strike="noStrike" cap="none" normalizeH="0" baseline="0" dirty="0">
                        <a:ln>
                          <a:noFill/>
                        </a:ln>
                        <a:solidFill>
                          <a:schemeClr val="bg1"/>
                        </a:solidFill>
                        <a:effectLst/>
                        <a:latin typeface="Verdana" charset="0"/>
                        <a:ea typeface="Verdana" charset="0"/>
                        <a:cs typeface="Verdana" charset="0"/>
                      </a:endParaRPr>
                    </a:p>
                  </a:txBody>
                  <a:tcPr marL="48141" marR="48141" marT="31883" marB="31883" anchor="ctr" horzOverflow="overflow">
                    <a:lnL w="12700" cmpd="sng">
                      <a:noFill/>
                    </a:lnL>
                    <a:lnR w="12700" cmpd="sng">
                      <a:noFill/>
                    </a:lnR>
                    <a:lnT w="12700" cap="flat" cmpd="sng" algn="ctr">
                      <a:solidFill>
                        <a:srgbClr val="F4F4F4">
                          <a:lumMod val="75000"/>
                        </a:srgbClr>
                      </a:solidFill>
                      <a:prstDash val="solid"/>
                      <a:round/>
                      <a:headEnd type="none" w="med" len="med"/>
                      <a:tailEnd type="none" w="med" len="med"/>
                    </a:lnT>
                    <a:lnB w="12700" cap="flat" cmpd="sng" algn="ctr">
                      <a:solidFill>
                        <a:srgbClr val="F4F4F4">
                          <a:lumMod val="7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72156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a:ln>
                            <a:noFill/>
                          </a:ln>
                          <a:solidFill>
                            <a:schemeClr val="accent1"/>
                          </a:solidFill>
                          <a:effectLst/>
                          <a:latin typeface="+mn-lt"/>
                          <a:ea typeface="Verdana" charset="0"/>
                          <a:cs typeface="Verdana" charset="0"/>
                        </a:rPr>
                        <a:t>Regulatory R Package Repository</a:t>
                      </a:r>
                    </a:p>
                  </a:txBody>
                  <a:tcPr marL="103600" marR="48141" marT="31883" marB="31883" anchor="ctr" horzOverflow="overflow">
                    <a:lnL w="12700" cmpd="sng">
                      <a:noFill/>
                    </a:lnL>
                    <a:lnR w="12700" cmpd="sng">
                      <a:noFill/>
                    </a:lnR>
                    <a:lnT w="12700" cap="flat" cmpd="sng" algn="ctr">
                      <a:solidFill>
                        <a:srgbClr val="F4F4F4">
                          <a:lumMod val="75000"/>
                        </a:srgbClr>
                      </a:solidFill>
                      <a:prstDash val="solid"/>
                      <a:round/>
                      <a:headEnd type="none" w="med" len="med"/>
                      <a:tailEnd type="none" w="med" len="med"/>
                    </a:lnT>
                    <a:lnB w="12700" cap="flat" cmpd="sng" algn="ctr">
                      <a:solidFill>
                        <a:srgbClr val="F4F4F4">
                          <a:lumMod val="7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238125" algn="l" defTabSz="914400" rtl="0" eaLnBrk="1" fontAlgn="base" latinLnBrk="0" hangingPunct="1">
                        <a:lnSpc>
                          <a:spcPct val="100000"/>
                        </a:lnSpc>
                        <a:spcBef>
                          <a:spcPct val="0"/>
                        </a:spcBef>
                        <a:spcAft>
                          <a:spcPct val="0"/>
                        </a:spcAft>
                        <a:buClrTx/>
                        <a:buSzTx/>
                        <a:buFontTx/>
                        <a:buNone/>
                        <a:tabLst>
                          <a:tab pos="682625" algn="dec"/>
                        </a:tabLst>
                      </a:pPr>
                      <a:endParaRPr kumimoji="0" lang="en-US" sz="1500" b="0" i="0" u="none" strike="noStrike" cap="none" normalizeH="0" baseline="0" dirty="0">
                        <a:ln>
                          <a:noFill/>
                        </a:ln>
                        <a:solidFill>
                          <a:schemeClr val="bg1"/>
                        </a:solidFill>
                        <a:effectLst/>
                        <a:latin typeface="Verdana" charset="0"/>
                        <a:ea typeface="Verdana" charset="0"/>
                        <a:cs typeface="Verdana" charset="0"/>
                      </a:endParaRPr>
                    </a:p>
                  </a:txBody>
                  <a:tcPr marL="48141" marR="48141" marT="31883" marB="31883" anchor="ctr" horzOverflow="overflow">
                    <a:lnL w="12700" cmpd="sng">
                      <a:noFill/>
                    </a:lnL>
                    <a:lnR w="12700" cmpd="sng">
                      <a:noFill/>
                    </a:lnR>
                    <a:lnT w="12700" cap="flat" cmpd="sng" algn="ctr">
                      <a:solidFill>
                        <a:srgbClr val="F4F4F4">
                          <a:lumMod val="75000"/>
                        </a:srgbClr>
                      </a:solidFill>
                      <a:prstDash val="solid"/>
                      <a:round/>
                      <a:headEnd type="none" w="med" len="med"/>
                      <a:tailEnd type="none" w="med" len="med"/>
                    </a:lnT>
                    <a:lnB w="12700" cap="flat" cmpd="sng" algn="ctr">
                      <a:solidFill>
                        <a:srgbClr val="F4F4F4">
                          <a:lumMod val="7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72156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a:ln>
                            <a:noFill/>
                          </a:ln>
                          <a:solidFill>
                            <a:schemeClr val="accent1"/>
                          </a:solidFill>
                          <a:effectLst/>
                          <a:latin typeface="+mn-lt"/>
                          <a:ea typeface="Verdana" charset="0"/>
                          <a:cs typeface="Verdana" charset="0"/>
                        </a:rPr>
                        <a:t>Communications</a:t>
                      </a:r>
                    </a:p>
                  </a:txBody>
                  <a:tcPr marL="103600" marR="48141" marT="31883" marB="31883" anchor="ctr" horzOverflow="overflow">
                    <a:lnL w="12700" cmpd="sng">
                      <a:noFill/>
                    </a:lnL>
                    <a:lnR w="12700" cmpd="sng">
                      <a:noFill/>
                    </a:lnR>
                    <a:lnT w="12700" cap="flat" cmpd="sng" algn="ctr">
                      <a:solidFill>
                        <a:srgbClr val="F4F4F4">
                          <a:lumMod val="75000"/>
                        </a:srgbClr>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238125" algn="l" defTabSz="914400" rtl="0" eaLnBrk="1" fontAlgn="base" latinLnBrk="0" hangingPunct="1">
                        <a:lnSpc>
                          <a:spcPct val="100000"/>
                        </a:lnSpc>
                        <a:spcBef>
                          <a:spcPct val="0"/>
                        </a:spcBef>
                        <a:spcAft>
                          <a:spcPct val="0"/>
                        </a:spcAft>
                        <a:buClrTx/>
                        <a:buSzTx/>
                        <a:buFontTx/>
                        <a:buNone/>
                        <a:tabLst>
                          <a:tab pos="682625" algn="dec"/>
                        </a:tabLst>
                      </a:pPr>
                      <a:endParaRPr kumimoji="0" lang="en-US" sz="1500" b="0" i="0" u="none" strike="noStrike" cap="none" normalizeH="0" baseline="0" dirty="0">
                        <a:ln>
                          <a:noFill/>
                        </a:ln>
                        <a:solidFill>
                          <a:schemeClr val="bg1"/>
                        </a:solidFill>
                        <a:effectLst/>
                        <a:latin typeface="Verdana" charset="0"/>
                        <a:ea typeface="Verdana" charset="0"/>
                        <a:cs typeface="Verdana" charset="0"/>
                      </a:endParaRPr>
                    </a:p>
                  </a:txBody>
                  <a:tcPr marL="48141" marR="48141" marT="31883" marB="31883" anchor="ctr" horzOverflow="overflow">
                    <a:lnL w="12700" cmpd="sng">
                      <a:noFill/>
                    </a:lnL>
                    <a:lnR w="12700" cmpd="sng">
                      <a:noFill/>
                    </a:lnR>
                    <a:lnT w="12700" cap="flat" cmpd="sng" algn="ctr">
                      <a:solidFill>
                        <a:srgbClr val="F4F4F4">
                          <a:lumMod val="75000"/>
                        </a:srgbClr>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1297295"/>
                  </a:ext>
                </a:extLst>
              </a:tr>
            </a:tbl>
          </a:graphicData>
        </a:graphic>
      </p:graphicFrame>
      <p:sp>
        <p:nvSpPr>
          <p:cNvPr id="6" name="Rectangle 5">
            <a:extLst>
              <a:ext uri="{FF2B5EF4-FFF2-40B4-BE49-F238E27FC236}">
                <a16:creationId xmlns:a16="http://schemas.microsoft.com/office/drawing/2014/main" id="{39289318-A490-E855-9EA9-E9BC9850C43F}"/>
              </a:ext>
            </a:extLst>
          </p:cNvPr>
          <p:cNvSpPr/>
          <p:nvPr/>
        </p:nvSpPr>
        <p:spPr>
          <a:xfrm>
            <a:off x="478693" y="2138810"/>
            <a:ext cx="348172" cy="369332"/>
          </a:xfrm>
          <a:prstGeom prst="rect">
            <a:avLst/>
          </a:prstGeom>
        </p:spPr>
        <p:txBody>
          <a:bodyPr wrap="none">
            <a:spAutoFit/>
          </a:bodyPr>
          <a:lstStyle/>
          <a:p>
            <a:pPr algn="ctr"/>
            <a:r>
              <a:rPr lang="en-US" b="1" dirty="0">
                <a:solidFill>
                  <a:schemeClr val="accent1"/>
                </a:solidFill>
                <a:latin typeface="Verdana" charset="0"/>
                <a:ea typeface="Verdana" charset="0"/>
                <a:cs typeface="Verdana" charset="0"/>
              </a:rPr>
              <a:t>1</a:t>
            </a:r>
          </a:p>
        </p:txBody>
      </p:sp>
      <p:sp>
        <p:nvSpPr>
          <p:cNvPr id="7" name="Rectangle 6">
            <a:extLst>
              <a:ext uri="{FF2B5EF4-FFF2-40B4-BE49-F238E27FC236}">
                <a16:creationId xmlns:a16="http://schemas.microsoft.com/office/drawing/2014/main" id="{55C2B374-5375-8E3B-4412-3A7A23BA83D6}"/>
              </a:ext>
            </a:extLst>
          </p:cNvPr>
          <p:cNvSpPr/>
          <p:nvPr/>
        </p:nvSpPr>
        <p:spPr>
          <a:xfrm>
            <a:off x="478693" y="2841645"/>
            <a:ext cx="348172" cy="369332"/>
          </a:xfrm>
          <a:prstGeom prst="rect">
            <a:avLst/>
          </a:prstGeom>
        </p:spPr>
        <p:txBody>
          <a:bodyPr wrap="none">
            <a:spAutoFit/>
          </a:bodyPr>
          <a:lstStyle/>
          <a:p>
            <a:pPr algn="ctr"/>
            <a:r>
              <a:rPr lang="en-US" b="1" dirty="0">
                <a:solidFill>
                  <a:schemeClr val="accent1"/>
                </a:solidFill>
                <a:latin typeface="Verdana" charset="0"/>
                <a:ea typeface="Verdana" charset="0"/>
                <a:cs typeface="Verdana" charset="0"/>
              </a:rPr>
              <a:t>2</a:t>
            </a:r>
          </a:p>
        </p:txBody>
      </p:sp>
      <p:sp>
        <p:nvSpPr>
          <p:cNvPr id="8" name="Rectangle 7">
            <a:extLst>
              <a:ext uri="{FF2B5EF4-FFF2-40B4-BE49-F238E27FC236}">
                <a16:creationId xmlns:a16="http://schemas.microsoft.com/office/drawing/2014/main" id="{7CA6C2AC-92E1-F762-9906-AAE285670509}"/>
              </a:ext>
            </a:extLst>
          </p:cNvPr>
          <p:cNvSpPr/>
          <p:nvPr/>
        </p:nvSpPr>
        <p:spPr>
          <a:xfrm>
            <a:off x="469270" y="3555186"/>
            <a:ext cx="348172" cy="369332"/>
          </a:xfrm>
          <a:prstGeom prst="rect">
            <a:avLst/>
          </a:prstGeom>
        </p:spPr>
        <p:txBody>
          <a:bodyPr wrap="none">
            <a:spAutoFit/>
          </a:bodyPr>
          <a:lstStyle/>
          <a:p>
            <a:pPr algn="ctr"/>
            <a:r>
              <a:rPr lang="en-US" b="1" dirty="0">
                <a:solidFill>
                  <a:schemeClr val="accent1"/>
                </a:solidFill>
                <a:latin typeface="Verdana" charset="0"/>
                <a:ea typeface="Verdana" charset="0"/>
                <a:cs typeface="Verdana" charset="0"/>
              </a:rPr>
              <a:t>3</a:t>
            </a:r>
          </a:p>
        </p:txBody>
      </p:sp>
      <p:sp>
        <p:nvSpPr>
          <p:cNvPr id="9" name="Rectangle 8">
            <a:extLst>
              <a:ext uri="{FF2B5EF4-FFF2-40B4-BE49-F238E27FC236}">
                <a16:creationId xmlns:a16="http://schemas.microsoft.com/office/drawing/2014/main" id="{239DD2E4-01E1-5B5F-A2C9-A21BFEAABCCB}"/>
              </a:ext>
            </a:extLst>
          </p:cNvPr>
          <p:cNvSpPr/>
          <p:nvPr/>
        </p:nvSpPr>
        <p:spPr>
          <a:xfrm>
            <a:off x="478693" y="4261561"/>
            <a:ext cx="348172" cy="369332"/>
          </a:xfrm>
          <a:prstGeom prst="rect">
            <a:avLst/>
          </a:prstGeom>
        </p:spPr>
        <p:txBody>
          <a:bodyPr wrap="none">
            <a:spAutoFit/>
          </a:bodyPr>
          <a:lstStyle/>
          <a:p>
            <a:pPr algn="ctr"/>
            <a:r>
              <a:rPr lang="en-US" b="1" dirty="0">
                <a:solidFill>
                  <a:schemeClr val="accent1"/>
                </a:solidFill>
                <a:latin typeface="Verdana" charset="0"/>
                <a:ea typeface="Verdana" charset="0"/>
                <a:cs typeface="Verdana" charset="0"/>
              </a:rPr>
              <a:t>4</a:t>
            </a:r>
          </a:p>
        </p:txBody>
      </p:sp>
      <p:sp>
        <p:nvSpPr>
          <p:cNvPr id="10" name="Rectangle 9">
            <a:extLst>
              <a:ext uri="{FF2B5EF4-FFF2-40B4-BE49-F238E27FC236}">
                <a16:creationId xmlns:a16="http://schemas.microsoft.com/office/drawing/2014/main" id="{7632708F-BC00-BB28-53C3-440E7E797A98}"/>
              </a:ext>
            </a:extLst>
          </p:cNvPr>
          <p:cNvSpPr/>
          <p:nvPr/>
        </p:nvSpPr>
        <p:spPr>
          <a:xfrm>
            <a:off x="469270" y="4967936"/>
            <a:ext cx="348172" cy="369332"/>
          </a:xfrm>
          <a:prstGeom prst="rect">
            <a:avLst/>
          </a:prstGeom>
        </p:spPr>
        <p:txBody>
          <a:bodyPr wrap="none">
            <a:spAutoFit/>
          </a:bodyPr>
          <a:lstStyle/>
          <a:p>
            <a:pPr algn="ctr"/>
            <a:r>
              <a:rPr lang="en-US" b="1" dirty="0">
                <a:solidFill>
                  <a:schemeClr val="accent1"/>
                </a:solidFill>
                <a:latin typeface="Verdana" charset="0"/>
                <a:ea typeface="Verdana" charset="0"/>
                <a:cs typeface="Verdana" charset="0"/>
              </a:rPr>
              <a:t>5</a:t>
            </a:r>
          </a:p>
        </p:txBody>
      </p:sp>
      <p:sp>
        <p:nvSpPr>
          <p:cNvPr id="11" name="Rectangle 10">
            <a:extLst>
              <a:ext uri="{FF2B5EF4-FFF2-40B4-BE49-F238E27FC236}">
                <a16:creationId xmlns:a16="http://schemas.microsoft.com/office/drawing/2014/main" id="{291547A0-4281-2426-095E-B69F97DB6103}"/>
              </a:ext>
            </a:extLst>
          </p:cNvPr>
          <p:cNvSpPr/>
          <p:nvPr/>
        </p:nvSpPr>
        <p:spPr>
          <a:xfrm>
            <a:off x="469270" y="5674311"/>
            <a:ext cx="348172" cy="369332"/>
          </a:xfrm>
          <a:prstGeom prst="rect">
            <a:avLst/>
          </a:prstGeom>
        </p:spPr>
        <p:txBody>
          <a:bodyPr wrap="none">
            <a:spAutoFit/>
          </a:bodyPr>
          <a:lstStyle/>
          <a:p>
            <a:pPr algn="ctr"/>
            <a:r>
              <a:rPr lang="en-US" b="1" dirty="0">
                <a:solidFill>
                  <a:schemeClr val="accent1"/>
                </a:solidFill>
                <a:latin typeface="Verdana" charset="0"/>
                <a:ea typeface="Verdana" charset="0"/>
                <a:cs typeface="Verdana" charset="0"/>
              </a:rPr>
              <a:t>6</a:t>
            </a:r>
          </a:p>
        </p:txBody>
      </p:sp>
      <p:pic>
        <p:nvPicPr>
          <p:cNvPr id="14" name="Picture 13">
            <a:extLst>
              <a:ext uri="{FF2B5EF4-FFF2-40B4-BE49-F238E27FC236}">
                <a16:creationId xmlns:a16="http://schemas.microsoft.com/office/drawing/2014/main" id="{B2ACF474-0A4C-88BD-02ED-5B67E738C2A7}"/>
              </a:ext>
            </a:extLst>
          </p:cNvPr>
          <p:cNvPicPr>
            <a:picLocks noChangeAspect="1"/>
          </p:cNvPicPr>
          <p:nvPr/>
        </p:nvPicPr>
        <p:blipFill>
          <a:blip r:embed="rId2"/>
          <a:stretch>
            <a:fillRect/>
          </a:stretch>
        </p:blipFill>
        <p:spPr>
          <a:xfrm>
            <a:off x="10095974" y="630219"/>
            <a:ext cx="1405688" cy="1308071"/>
          </a:xfrm>
          <a:prstGeom prst="rect">
            <a:avLst/>
          </a:prstGeom>
        </p:spPr>
      </p:pic>
    </p:spTree>
    <p:extLst>
      <p:ext uri="{BB962C8B-B14F-4D97-AF65-F5344CB8AC3E}">
        <p14:creationId xmlns:p14="http://schemas.microsoft.com/office/powerpoint/2010/main" val="25197534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79311F9-B1CB-DA1A-2B80-F53C7EB4204E}"/>
              </a:ext>
            </a:extLst>
          </p:cNvPr>
          <p:cNvSpPr>
            <a:spLocks noGrp="1"/>
          </p:cNvSpPr>
          <p:nvPr>
            <p:ph type="dt" sz="half" idx="10"/>
          </p:nvPr>
        </p:nvSpPr>
        <p:spPr/>
        <p:txBody>
          <a:bodyPr/>
          <a:lstStyle/>
          <a:p>
            <a:pPr>
              <a:defRPr/>
            </a:pPr>
            <a:fld id="{54169C2F-051B-4E34-B2AC-17E8814C3B83}" type="datetime1">
              <a:rPr lang="en-US" altLang="en-US" smtClean="0"/>
              <a:t>10/3/2025</a:t>
            </a:fld>
            <a:endParaRPr lang="en-US" altLang="en-US"/>
          </a:p>
        </p:txBody>
      </p:sp>
      <p:sp>
        <p:nvSpPr>
          <p:cNvPr id="3" name="Footer Placeholder 2">
            <a:extLst>
              <a:ext uri="{FF2B5EF4-FFF2-40B4-BE49-F238E27FC236}">
                <a16:creationId xmlns:a16="http://schemas.microsoft.com/office/drawing/2014/main" id="{94FFC662-E37F-DA25-82F4-65100556AC27}"/>
              </a:ext>
            </a:extLst>
          </p:cNvPr>
          <p:cNvSpPr>
            <a:spLocks noGrp="1"/>
          </p:cNvSpPr>
          <p:nvPr>
            <p:ph type="ftr" sz="quarter" idx="11"/>
          </p:nvPr>
        </p:nvSpPr>
        <p:spPr/>
        <p:txBody>
          <a:bodyPr/>
          <a:lstStyle/>
          <a:p>
            <a:pPr>
              <a:defRPr/>
            </a:pPr>
            <a:r>
              <a:rPr lang="en-US"/>
              <a:t>Paper Number xx-xxx</a:t>
            </a:r>
            <a:endParaRPr lang="en-US" dirty="0"/>
          </a:p>
        </p:txBody>
      </p:sp>
      <p:sp>
        <p:nvSpPr>
          <p:cNvPr id="4" name="Slide Number Placeholder 3">
            <a:extLst>
              <a:ext uri="{FF2B5EF4-FFF2-40B4-BE49-F238E27FC236}">
                <a16:creationId xmlns:a16="http://schemas.microsoft.com/office/drawing/2014/main" id="{2311BCDF-2449-795A-9EBA-B68F8ABBA2E6}"/>
              </a:ext>
            </a:extLst>
          </p:cNvPr>
          <p:cNvSpPr>
            <a:spLocks noGrp="1"/>
          </p:cNvSpPr>
          <p:nvPr>
            <p:ph type="sldNum" sz="quarter" idx="12"/>
          </p:nvPr>
        </p:nvSpPr>
        <p:spPr/>
        <p:txBody>
          <a:bodyPr/>
          <a:lstStyle/>
          <a:p>
            <a:pPr>
              <a:defRPr/>
            </a:pPr>
            <a:fld id="{51A8E585-845B-497D-BF2F-352F8654D138}" type="slidenum">
              <a:rPr lang="en-US" altLang="en-US" smtClean="0"/>
              <a:pPr>
                <a:defRPr/>
              </a:pPr>
              <a:t>4</a:t>
            </a:fld>
            <a:endParaRPr lang="en-US" altLang="en-US" sz="1100"/>
          </a:p>
        </p:txBody>
      </p:sp>
      <p:sp>
        <p:nvSpPr>
          <p:cNvPr id="5" name="Title 4">
            <a:extLst>
              <a:ext uri="{FF2B5EF4-FFF2-40B4-BE49-F238E27FC236}">
                <a16:creationId xmlns:a16="http://schemas.microsoft.com/office/drawing/2014/main" id="{4FD94D37-8D21-A126-40BB-7E9E9C14767C}"/>
              </a:ext>
            </a:extLst>
          </p:cNvPr>
          <p:cNvSpPr>
            <a:spLocks noGrp="1"/>
          </p:cNvSpPr>
          <p:nvPr>
            <p:ph type="title"/>
          </p:nvPr>
        </p:nvSpPr>
        <p:spPr/>
        <p:txBody>
          <a:bodyPr/>
          <a:lstStyle/>
          <a:p>
            <a:r>
              <a:rPr lang="en-US" dirty="0"/>
              <a:t>But First…</a:t>
            </a:r>
          </a:p>
        </p:txBody>
      </p:sp>
      <p:pic>
        <p:nvPicPr>
          <p:cNvPr id="6" name="Picture 2" descr="Icebreaker | Gartic Phone Wiki | Fandom">
            <a:extLst>
              <a:ext uri="{FF2B5EF4-FFF2-40B4-BE49-F238E27FC236}">
                <a16:creationId xmlns:a16="http://schemas.microsoft.com/office/drawing/2014/main" id="{8CEA2A14-5D28-87B3-65FA-B1C2ACF6AB9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8004032" y="298515"/>
            <a:ext cx="1932802" cy="193280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 qr code with a black and white background&#10;&#10;AI-generated content may be incorrect.">
            <a:extLst>
              <a:ext uri="{FF2B5EF4-FFF2-40B4-BE49-F238E27FC236}">
                <a16:creationId xmlns:a16="http://schemas.microsoft.com/office/drawing/2014/main" id="{D7272F56-93F2-FC73-737C-C0DAA0AB4D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86348" y="1818619"/>
            <a:ext cx="4219303" cy="4219303"/>
          </a:xfrm>
          <a:prstGeom prst="rect">
            <a:avLst/>
          </a:prstGeom>
        </p:spPr>
      </p:pic>
      <p:pic>
        <p:nvPicPr>
          <p:cNvPr id="8" name="Picture 7">
            <a:extLst>
              <a:ext uri="{FF2B5EF4-FFF2-40B4-BE49-F238E27FC236}">
                <a16:creationId xmlns:a16="http://schemas.microsoft.com/office/drawing/2014/main" id="{8FF1FA02-11BB-E38A-6A79-68EB3FE35ECD}"/>
              </a:ext>
            </a:extLst>
          </p:cNvPr>
          <p:cNvPicPr>
            <a:picLocks noChangeAspect="1"/>
          </p:cNvPicPr>
          <p:nvPr/>
        </p:nvPicPr>
        <p:blipFill>
          <a:blip r:embed="rId4">
            <a:alphaModFix amt="20000"/>
          </a:blip>
          <a:stretch>
            <a:fillRect/>
          </a:stretch>
        </p:blipFill>
        <p:spPr>
          <a:xfrm>
            <a:off x="11150601" y="84134"/>
            <a:ext cx="914400" cy="850900"/>
          </a:xfrm>
          <a:prstGeom prst="rect">
            <a:avLst/>
          </a:prstGeom>
        </p:spPr>
      </p:pic>
    </p:spTree>
    <p:extLst>
      <p:ext uri="{BB962C8B-B14F-4D97-AF65-F5344CB8AC3E}">
        <p14:creationId xmlns:p14="http://schemas.microsoft.com/office/powerpoint/2010/main" val="37746396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B06492C-10A3-686F-FD31-56EA0D35A5DC}"/>
              </a:ext>
            </a:extLst>
          </p:cNvPr>
          <p:cNvSpPr>
            <a:spLocks noGrp="1"/>
          </p:cNvSpPr>
          <p:nvPr>
            <p:ph type="dt" sz="half" idx="10"/>
          </p:nvPr>
        </p:nvSpPr>
        <p:spPr/>
        <p:txBody>
          <a:bodyPr/>
          <a:lstStyle/>
          <a:p>
            <a:pPr>
              <a:defRPr/>
            </a:pPr>
            <a:fld id="{54169C2F-051B-4E34-B2AC-17E8814C3B83}" type="datetime1">
              <a:rPr lang="en-US" altLang="en-US" smtClean="0"/>
              <a:t>10/3/2025</a:t>
            </a:fld>
            <a:endParaRPr lang="en-US" altLang="en-US"/>
          </a:p>
        </p:txBody>
      </p:sp>
      <p:sp>
        <p:nvSpPr>
          <p:cNvPr id="3" name="Footer Placeholder 2">
            <a:extLst>
              <a:ext uri="{FF2B5EF4-FFF2-40B4-BE49-F238E27FC236}">
                <a16:creationId xmlns:a16="http://schemas.microsoft.com/office/drawing/2014/main" id="{42D93A60-0390-F821-5BEA-113459BE921F}"/>
              </a:ext>
            </a:extLst>
          </p:cNvPr>
          <p:cNvSpPr>
            <a:spLocks noGrp="1"/>
          </p:cNvSpPr>
          <p:nvPr>
            <p:ph type="ftr" sz="quarter" idx="11"/>
          </p:nvPr>
        </p:nvSpPr>
        <p:spPr/>
        <p:txBody>
          <a:bodyPr/>
          <a:lstStyle/>
          <a:p>
            <a:pPr>
              <a:defRPr/>
            </a:pPr>
            <a:r>
              <a:rPr lang="en-US"/>
              <a:t>Paper Number xx-xxx</a:t>
            </a:r>
            <a:endParaRPr lang="en-US" dirty="0"/>
          </a:p>
        </p:txBody>
      </p:sp>
      <p:sp>
        <p:nvSpPr>
          <p:cNvPr id="4" name="Slide Number Placeholder 3">
            <a:extLst>
              <a:ext uri="{FF2B5EF4-FFF2-40B4-BE49-F238E27FC236}">
                <a16:creationId xmlns:a16="http://schemas.microsoft.com/office/drawing/2014/main" id="{4D7C6E69-518C-3C8F-7D68-44109A1E4280}"/>
              </a:ext>
            </a:extLst>
          </p:cNvPr>
          <p:cNvSpPr>
            <a:spLocks noGrp="1"/>
          </p:cNvSpPr>
          <p:nvPr>
            <p:ph type="sldNum" sz="quarter" idx="12"/>
          </p:nvPr>
        </p:nvSpPr>
        <p:spPr/>
        <p:txBody>
          <a:bodyPr/>
          <a:lstStyle/>
          <a:p>
            <a:pPr>
              <a:defRPr/>
            </a:pPr>
            <a:fld id="{51A8E585-845B-497D-BF2F-352F8654D138}" type="slidenum">
              <a:rPr lang="en-US" altLang="en-US" smtClean="0"/>
              <a:pPr>
                <a:defRPr/>
              </a:pPr>
              <a:t>5</a:t>
            </a:fld>
            <a:endParaRPr lang="en-US" altLang="en-US" sz="1100"/>
          </a:p>
        </p:txBody>
      </p:sp>
      <p:sp>
        <p:nvSpPr>
          <p:cNvPr id="5" name="Title 4">
            <a:extLst>
              <a:ext uri="{FF2B5EF4-FFF2-40B4-BE49-F238E27FC236}">
                <a16:creationId xmlns:a16="http://schemas.microsoft.com/office/drawing/2014/main" id="{391DC3BA-A66E-1ABF-9645-26B169373D88}"/>
              </a:ext>
            </a:extLst>
          </p:cNvPr>
          <p:cNvSpPr>
            <a:spLocks noGrp="1"/>
          </p:cNvSpPr>
          <p:nvPr>
            <p:ph type="title"/>
          </p:nvPr>
        </p:nvSpPr>
        <p:spPr/>
        <p:txBody>
          <a:bodyPr/>
          <a:lstStyle/>
          <a:p>
            <a:r>
              <a:rPr lang="en-US" dirty="0"/>
              <a:t>What is the R Validation Hub?</a:t>
            </a:r>
          </a:p>
        </p:txBody>
      </p:sp>
      <p:pic>
        <p:nvPicPr>
          <p:cNvPr id="6" name="Picture 5">
            <a:extLst>
              <a:ext uri="{FF2B5EF4-FFF2-40B4-BE49-F238E27FC236}">
                <a16:creationId xmlns:a16="http://schemas.microsoft.com/office/drawing/2014/main" id="{0F1E9249-C2A4-1855-ED1B-52D2453CE32F}"/>
              </a:ext>
            </a:extLst>
          </p:cNvPr>
          <p:cNvPicPr>
            <a:picLocks noChangeAspect="1"/>
          </p:cNvPicPr>
          <p:nvPr/>
        </p:nvPicPr>
        <p:blipFill>
          <a:blip r:embed="rId2">
            <a:alphaModFix amt="20000"/>
          </a:blip>
          <a:stretch>
            <a:fillRect/>
          </a:stretch>
        </p:blipFill>
        <p:spPr>
          <a:xfrm>
            <a:off x="11150601" y="84134"/>
            <a:ext cx="914400" cy="850900"/>
          </a:xfrm>
          <a:prstGeom prst="rect">
            <a:avLst/>
          </a:prstGeom>
        </p:spPr>
      </p:pic>
      <p:sp>
        <p:nvSpPr>
          <p:cNvPr id="8" name="TextBox 7">
            <a:extLst>
              <a:ext uri="{FF2B5EF4-FFF2-40B4-BE49-F238E27FC236}">
                <a16:creationId xmlns:a16="http://schemas.microsoft.com/office/drawing/2014/main" id="{0E2C3F71-107F-4774-0F3D-361C8BF93490}"/>
              </a:ext>
            </a:extLst>
          </p:cNvPr>
          <p:cNvSpPr txBox="1"/>
          <p:nvPr/>
        </p:nvSpPr>
        <p:spPr>
          <a:xfrm>
            <a:off x="6825024" y="2465170"/>
            <a:ext cx="4704460" cy="3281411"/>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en-US" sz="1400" dirty="0">
                <a:solidFill>
                  <a:schemeClr val="bg1">
                    <a:lumMod val="50000"/>
                  </a:schemeClr>
                </a:solidFill>
                <a:cs typeface="Arial" panose="020B0604020202020204" pitchFamily="34" charset="0"/>
              </a:rPr>
              <a:t>Nested under the </a:t>
            </a:r>
            <a:r>
              <a:rPr lang="en-US" sz="1400" b="1" dirty="0">
                <a:solidFill>
                  <a:srgbClr val="3973B3"/>
                </a:solidFill>
                <a:cs typeface="Arial" panose="020B0604020202020204" pitchFamily="34" charset="0"/>
              </a:rPr>
              <a:t>R Consortium</a:t>
            </a:r>
          </a:p>
          <a:p>
            <a:pPr marL="171450" indent="-171450">
              <a:lnSpc>
                <a:spcPct val="150000"/>
              </a:lnSpc>
              <a:buFont typeface="Arial" panose="020B0604020202020204" pitchFamily="34" charset="0"/>
              <a:buChar char="•"/>
            </a:pPr>
            <a:r>
              <a:rPr lang="en-US" sz="1400" dirty="0">
                <a:solidFill>
                  <a:schemeClr val="bg1">
                    <a:lumMod val="50000"/>
                  </a:schemeClr>
                </a:solidFill>
                <a:cs typeface="Arial" panose="020B0604020202020204" pitchFamily="34" charset="0"/>
              </a:rPr>
              <a:t>Cross industry collaboration of over </a:t>
            </a:r>
            <a:r>
              <a:rPr lang="en-US" sz="1400" b="1" dirty="0">
                <a:solidFill>
                  <a:srgbClr val="3973B3"/>
                </a:solidFill>
                <a:cs typeface="Arial" panose="020B0604020202020204" pitchFamily="34" charset="0"/>
              </a:rPr>
              <a:t>fifty biotech and pharmaceutical companies</a:t>
            </a:r>
          </a:p>
          <a:p>
            <a:pPr marL="171450" indent="-171450">
              <a:lnSpc>
                <a:spcPct val="150000"/>
              </a:lnSpc>
              <a:buFont typeface="Arial" panose="020B0604020202020204" pitchFamily="34" charset="0"/>
              <a:buChar char="•"/>
            </a:pPr>
            <a:r>
              <a:rPr lang="en-US" sz="1400" b="1" dirty="0">
                <a:solidFill>
                  <a:srgbClr val="3973B3"/>
                </a:solidFill>
                <a:cs typeface="Arial" panose="020B0604020202020204" pitchFamily="34" charset="0"/>
              </a:rPr>
              <a:t>Initial aim: </a:t>
            </a:r>
            <a:r>
              <a:rPr lang="en-US" sz="1400" dirty="0">
                <a:solidFill>
                  <a:schemeClr val="bg1">
                    <a:lumMod val="50000"/>
                  </a:schemeClr>
                </a:solidFill>
                <a:cs typeface="Arial" panose="020B0604020202020204" pitchFamily="34" charset="0"/>
              </a:rPr>
              <a:t>Consolidate definitions, regulations, and best practices for qualification and validation of the open-source language</a:t>
            </a:r>
          </a:p>
          <a:p>
            <a:pPr marL="171450" indent="-171450">
              <a:lnSpc>
                <a:spcPct val="150000"/>
              </a:lnSpc>
              <a:buFont typeface="Arial" panose="020B0604020202020204" pitchFamily="34" charset="0"/>
              <a:buChar char="•"/>
            </a:pPr>
            <a:r>
              <a:rPr lang="en-US" sz="1400" b="1" dirty="0">
                <a:solidFill>
                  <a:srgbClr val="3973B3"/>
                </a:solidFill>
                <a:cs typeface="Arial" panose="020B0604020202020204" pitchFamily="34" charset="0"/>
              </a:rPr>
              <a:t>Current State: </a:t>
            </a:r>
            <a:r>
              <a:rPr lang="en-US" sz="1400" dirty="0">
                <a:solidFill>
                  <a:schemeClr val="bg1">
                    <a:lumMod val="50000"/>
                  </a:schemeClr>
                </a:solidFill>
                <a:cs typeface="Arial" panose="020B0604020202020204" pitchFamily="34" charset="0"/>
              </a:rPr>
              <a:t>Grown to include a variety of workstreams that produce resources and tools for open-source use aligning with the expectations of regulatory agencies</a:t>
            </a:r>
          </a:p>
        </p:txBody>
      </p:sp>
      <p:pic>
        <p:nvPicPr>
          <p:cNvPr id="10" name="Picture 9">
            <a:extLst>
              <a:ext uri="{FF2B5EF4-FFF2-40B4-BE49-F238E27FC236}">
                <a16:creationId xmlns:a16="http://schemas.microsoft.com/office/drawing/2014/main" id="{8A3960FF-8BE3-BB4A-0391-C94A632288EF}"/>
              </a:ext>
            </a:extLst>
          </p:cNvPr>
          <p:cNvPicPr>
            <a:picLocks noChangeAspect="1"/>
          </p:cNvPicPr>
          <p:nvPr/>
        </p:nvPicPr>
        <p:blipFill>
          <a:blip r:embed="rId3"/>
          <a:stretch>
            <a:fillRect/>
          </a:stretch>
        </p:blipFill>
        <p:spPr>
          <a:xfrm>
            <a:off x="6858000" y="1322170"/>
            <a:ext cx="4358787" cy="586145"/>
          </a:xfrm>
          <a:prstGeom prst="rect">
            <a:avLst/>
          </a:prstGeom>
        </p:spPr>
      </p:pic>
      <p:sp>
        <p:nvSpPr>
          <p:cNvPr id="11" name="TextBox 10">
            <a:extLst>
              <a:ext uri="{FF2B5EF4-FFF2-40B4-BE49-F238E27FC236}">
                <a16:creationId xmlns:a16="http://schemas.microsoft.com/office/drawing/2014/main" id="{7644B02C-E16C-B7E1-C2BD-F0D5BA07EC60}"/>
              </a:ext>
            </a:extLst>
          </p:cNvPr>
          <p:cNvSpPr txBox="1"/>
          <p:nvPr/>
        </p:nvSpPr>
        <p:spPr>
          <a:xfrm>
            <a:off x="1135424" y="1231840"/>
            <a:ext cx="4704460" cy="5392862"/>
          </a:xfrm>
          <a:prstGeom prst="ellipse">
            <a:avLst/>
          </a:prstGeom>
          <a:noFill/>
          <a:ln w="19050"/>
        </p:spPr>
        <p:style>
          <a:lnRef idx="2">
            <a:schemeClr val="accent3"/>
          </a:lnRef>
          <a:fillRef idx="1">
            <a:schemeClr val="lt1"/>
          </a:fillRef>
          <a:effectRef idx="0">
            <a:schemeClr val="accent3"/>
          </a:effectRef>
          <a:fontRef idx="minor">
            <a:schemeClr val="dk1"/>
          </a:fontRef>
        </p:style>
        <p:txBody>
          <a:bodyPr wrap="square" rtlCol="0">
            <a:spAutoFit/>
          </a:bodyPr>
          <a:lstStyle/>
          <a:p>
            <a:pPr>
              <a:lnSpc>
                <a:spcPct val="150000"/>
              </a:lnSpc>
            </a:pPr>
            <a:r>
              <a:rPr lang="en-US" sz="1600" b="1" i="1" dirty="0">
                <a:solidFill>
                  <a:schemeClr val="tx2"/>
                </a:solidFill>
                <a:cs typeface="Arial" panose="020B0604020202020204" pitchFamily="34" charset="0"/>
              </a:rPr>
              <a:t>Some companies are:</a:t>
            </a:r>
          </a:p>
          <a:p>
            <a:pPr marL="285750" indent="-285750">
              <a:lnSpc>
                <a:spcPct val="150000"/>
              </a:lnSpc>
              <a:buFont typeface="Arial" panose="020B0604020202020204" pitchFamily="34" charset="0"/>
              <a:buChar char="•"/>
            </a:pPr>
            <a:r>
              <a:rPr lang="en-US" sz="1600" b="1" i="1" dirty="0" err="1">
                <a:solidFill>
                  <a:schemeClr val="tx2"/>
                </a:solidFill>
                <a:cs typeface="Arial" panose="020B0604020202020204" pitchFamily="34" charset="0"/>
              </a:rPr>
              <a:t>Abbvie</a:t>
            </a:r>
            <a:endParaRPr lang="en-US" sz="1600" b="1" i="1" dirty="0">
              <a:solidFill>
                <a:schemeClr val="tx2"/>
              </a:solidFill>
              <a:cs typeface="Arial" panose="020B0604020202020204" pitchFamily="34" charset="0"/>
            </a:endParaRPr>
          </a:p>
          <a:p>
            <a:pPr marL="285750" indent="-285750">
              <a:lnSpc>
                <a:spcPct val="150000"/>
              </a:lnSpc>
              <a:buFont typeface="Arial" panose="020B0604020202020204" pitchFamily="34" charset="0"/>
              <a:buChar char="•"/>
            </a:pPr>
            <a:r>
              <a:rPr lang="en-US" sz="1600" b="1" i="1" dirty="0">
                <a:solidFill>
                  <a:schemeClr val="tx2"/>
                </a:solidFill>
                <a:cs typeface="Arial" panose="020B0604020202020204" pitchFamily="34" charset="0"/>
              </a:rPr>
              <a:t>Biogen</a:t>
            </a:r>
          </a:p>
          <a:p>
            <a:pPr marL="285750" indent="-285750">
              <a:lnSpc>
                <a:spcPct val="150000"/>
              </a:lnSpc>
              <a:buFont typeface="Arial" panose="020B0604020202020204" pitchFamily="34" charset="0"/>
              <a:buChar char="•"/>
            </a:pPr>
            <a:r>
              <a:rPr lang="en-US" sz="1600" b="1" i="1" dirty="0">
                <a:solidFill>
                  <a:schemeClr val="tx2"/>
                </a:solidFill>
                <a:cs typeface="Arial" panose="020B0604020202020204" pitchFamily="34" charset="0"/>
              </a:rPr>
              <a:t>Lilly</a:t>
            </a:r>
          </a:p>
          <a:p>
            <a:pPr marL="285750" indent="-285750">
              <a:lnSpc>
                <a:spcPct val="150000"/>
              </a:lnSpc>
              <a:buFont typeface="Arial" panose="020B0604020202020204" pitchFamily="34" charset="0"/>
              <a:buChar char="•"/>
            </a:pPr>
            <a:r>
              <a:rPr lang="en-US" sz="1600" b="1" i="1" dirty="0">
                <a:solidFill>
                  <a:schemeClr val="tx2"/>
                </a:solidFill>
                <a:cs typeface="Arial" panose="020B0604020202020204" pitchFamily="34" charset="0"/>
              </a:rPr>
              <a:t>Merck</a:t>
            </a:r>
          </a:p>
          <a:p>
            <a:pPr marL="285750" indent="-285750">
              <a:lnSpc>
                <a:spcPct val="150000"/>
              </a:lnSpc>
              <a:buFont typeface="Arial" panose="020B0604020202020204" pitchFamily="34" charset="0"/>
              <a:buChar char="•"/>
            </a:pPr>
            <a:r>
              <a:rPr lang="en-US" sz="1600" b="1" i="1" dirty="0">
                <a:solidFill>
                  <a:schemeClr val="tx2"/>
                </a:solidFill>
                <a:cs typeface="Arial" panose="020B0604020202020204" pitchFamily="34" charset="0"/>
              </a:rPr>
              <a:t>Parexel</a:t>
            </a:r>
          </a:p>
          <a:p>
            <a:pPr marL="285750" indent="-285750">
              <a:lnSpc>
                <a:spcPct val="150000"/>
              </a:lnSpc>
              <a:buFont typeface="Arial" panose="020B0604020202020204" pitchFamily="34" charset="0"/>
              <a:buChar char="•"/>
            </a:pPr>
            <a:r>
              <a:rPr lang="en-US" sz="1600" b="1" i="1" dirty="0">
                <a:solidFill>
                  <a:schemeClr val="tx2"/>
                </a:solidFill>
                <a:cs typeface="Arial" panose="020B0604020202020204" pitchFamily="34" charset="0"/>
              </a:rPr>
              <a:t>Posit</a:t>
            </a:r>
          </a:p>
          <a:p>
            <a:pPr marL="285750" indent="-285750">
              <a:lnSpc>
                <a:spcPct val="150000"/>
              </a:lnSpc>
              <a:buFont typeface="Arial" panose="020B0604020202020204" pitchFamily="34" charset="0"/>
              <a:buChar char="•"/>
            </a:pPr>
            <a:r>
              <a:rPr lang="en-US" sz="1600" b="1" i="1" dirty="0">
                <a:solidFill>
                  <a:schemeClr val="tx2"/>
                </a:solidFill>
                <a:cs typeface="Arial" panose="020B0604020202020204" pitchFamily="34" charset="0"/>
              </a:rPr>
              <a:t>Roche</a:t>
            </a:r>
          </a:p>
          <a:p>
            <a:pPr marL="285750" indent="-285750">
              <a:lnSpc>
                <a:spcPct val="150000"/>
              </a:lnSpc>
              <a:buFont typeface="Arial" panose="020B0604020202020204" pitchFamily="34" charset="0"/>
              <a:buChar char="•"/>
            </a:pPr>
            <a:r>
              <a:rPr lang="en-US" sz="1600" b="1" i="1" dirty="0">
                <a:solidFill>
                  <a:schemeClr val="tx2"/>
                </a:solidFill>
                <a:cs typeface="Arial" panose="020B0604020202020204" pitchFamily="34" charset="0"/>
              </a:rPr>
              <a:t>Sanofi</a:t>
            </a:r>
          </a:p>
          <a:p>
            <a:pPr>
              <a:lnSpc>
                <a:spcPct val="150000"/>
              </a:lnSpc>
            </a:pPr>
            <a:r>
              <a:rPr lang="en-US" sz="1600" b="1" i="1" dirty="0">
                <a:solidFill>
                  <a:schemeClr val="tx2"/>
                </a:solidFill>
                <a:cs typeface="Arial" panose="020B0604020202020204" pitchFamily="34" charset="0"/>
              </a:rPr>
              <a:t>And many more…</a:t>
            </a:r>
          </a:p>
        </p:txBody>
      </p:sp>
    </p:spTree>
    <p:extLst>
      <p:ext uri="{BB962C8B-B14F-4D97-AF65-F5344CB8AC3E}">
        <p14:creationId xmlns:p14="http://schemas.microsoft.com/office/powerpoint/2010/main" val="25509617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5B4DD4C-3DB8-79E3-A691-69FA343EF35B}"/>
              </a:ext>
            </a:extLst>
          </p:cNvPr>
          <p:cNvSpPr>
            <a:spLocks noGrp="1"/>
          </p:cNvSpPr>
          <p:nvPr>
            <p:ph type="dt" sz="half" idx="10"/>
          </p:nvPr>
        </p:nvSpPr>
        <p:spPr/>
        <p:txBody>
          <a:bodyPr/>
          <a:lstStyle/>
          <a:p>
            <a:pPr>
              <a:defRPr/>
            </a:pPr>
            <a:fld id="{54169C2F-051B-4E34-B2AC-17E8814C3B83}" type="datetime1">
              <a:rPr lang="en-US" altLang="en-US" smtClean="0"/>
              <a:t>10/3/2025</a:t>
            </a:fld>
            <a:endParaRPr lang="en-US" altLang="en-US"/>
          </a:p>
        </p:txBody>
      </p:sp>
      <p:sp>
        <p:nvSpPr>
          <p:cNvPr id="3" name="Footer Placeholder 2">
            <a:extLst>
              <a:ext uri="{FF2B5EF4-FFF2-40B4-BE49-F238E27FC236}">
                <a16:creationId xmlns:a16="http://schemas.microsoft.com/office/drawing/2014/main" id="{E4A43DD8-71A4-3B25-4B32-533363450D50}"/>
              </a:ext>
            </a:extLst>
          </p:cNvPr>
          <p:cNvSpPr>
            <a:spLocks noGrp="1"/>
          </p:cNvSpPr>
          <p:nvPr>
            <p:ph type="ftr" sz="quarter" idx="11"/>
          </p:nvPr>
        </p:nvSpPr>
        <p:spPr/>
        <p:txBody>
          <a:bodyPr/>
          <a:lstStyle/>
          <a:p>
            <a:pPr>
              <a:defRPr/>
            </a:pPr>
            <a:r>
              <a:rPr lang="en-US"/>
              <a:t>Paper Number xx-xxx</a:t>
            </a:r>
            <a:endParaRPr lang="en-US" dirty="0"/>
          </a:p>
        </p:txBody>
      </p:sp>
      <p:sp>
        <p:nvSpPr>
          <p:cNvPr id="4" name="Slide Number Placeholder 3">
            <a:extLst>
              <a:ext uri="{FF2B5EF4-FFF2-40B4-BE49-F238E27FC236}">
                <a16:creationId xmlns:a16="http://schemas.microsoft.com/office/drawing/2014/main" id="{53C73841-3406-4D43-5FE4-380AE4FB820B}"/>
              </a:ext>
            </a:extLst>
          </p:cNvPr>
          <p:cNvSpPr>
            <a:spLocks noGrp="1"/>
          </p:cNvSpPr>
          <p:nvPr>
            <p:ph type="sldNum" sz="quarter" idx="12"/>
          </p:nvPr>
        </p:nvSpPr>
        <p:spPr/>
        <p:txBody>
          <a:bodyPr/>
          <a:lstStyle/>
          <a:p>
            <a:pPr>
              <a:defRPr/>
            </a:pPr>
            <a:fld id="{51A8E585-845B-497D-BF2F-352F8654D138}" type="slidenum">
              <a:rPr lang="en-US" altLang="en-US" smtClean="0"/>
              <a:pPr>
                <a:defRPr/>
              </a:pPr>
              <a:t>6</a:t>
            </a:fld>
            <a:endParaRPr lang="en-US" altLang="en-US" sz="1100"/>
          </a:p>
        </p:txBody>
      </p:sp>
      <p:sp>
        <p:nvSpPr>
          <p:cNvPr id="5" name="Title 4">
            <a:extLst>
              <a:ext uri="{FF2B5EF4-FFF2-40B4-BE49-F238E27FC236}">
                <a16:creationId xmlns:a16="http://schemas.microsoft.com/office/drawing/2014/main" id="{80B13504-35FC-C8C4-5CEE-5C16A5438350}"/>
              </a:ext>
            </a:extLst>
          </p:cNvPr>
          <p:cNvSpPr>
            <a:spLocks noGrp="1"/>
          </p:cNvSpPr>
          <p:nvPr>
            <p:ph type="title"/>
          </p:nvPr>
        </p:nvSpPr>
        <p:spPr/>
        <p:txBody>
          <a:bodyPr/>
          <a:lstStyle/>
          <a:p>
            <a:r>
              <a:rPr lang="en-US" dirty="0"/>
              <a:t>The White Paper</a:t>
            </a:r>
          </a:p>
        </p:txBody>
      </p:sp>
      <p:pic>
        <p:nvPicPr>
          <p:cNvPr id="6" name="Picture 5" descr="A close-up of a document&#10;&#10;Description automatically generated">
            <a:extLst>
              <a:ext uri="{FF2B5EF4-FFF2-40B4-BE49-F238E27FC236}">
                <a16:creationId xmlns:a16="http://schemas.microsoft.com/office/drawing/2014/main" id="{4B6E8FB1-39A4-3CB8-F083-A5214D5F0E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1509" y="1882695"/>
            <a:ext cx="11328982" cy="309260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7" name="Picture 6">
            <a:extLst>
              <a:ext uri="{FF2B5EF4-FFF2-40B4-BE49-F238E27FC236}">
                <a16:creationId xmlns:a16="http://schemas.microsoft.com/office/drawing/2014/main" id="{00732DEC-B61C-5498-6770-32D4600682FF}"/>
              </a:ext>
            </a:extLst>
          </p:cNvPr>
          <p:cNvPicPr>
            <a:picLocks noChangeAspect="1"/>
          </p:cNvPicPr>
          <p:nvPr/>
        </p:nvPicPr>
        <p:blipFill>
          <a:blip r:embed="rId3">
            <a:alphaModFix amt="20000"/>
          </a:blip>
          <a:stretch>
            <a:fillRect/>
          </a:stretch>
        </p:blipFill>
        <p:spPr>
          <a:xfrm>
            <a:off x="11150601" y="84134"/>
            <a:ext cx="914400" cy="850900"/>
          </a:xfrm>
          <a:prstGeom prst="rect">
            <a:avLst/>
          </a:prstGeom>
        </p:spPr>
      </p:pic>
    </p:spTree>
    <p:extLst>
      <p:ext uri="{BB962C8B-B14F-4D97-AF65-F5344CB8AC3E}">
        <p14:creationId xmlns:p14="http://schemas.microsoft.com/office/powerpoint/2010/main" val="2883926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670B7CC-674C-6E80-6672-F5DD9C82D739}"/>
              </a:ext>
            </a:extLst>
          </p:cNvPr>
          <p:cNvSpPr>
            <a:spLocks noGrp="1"/>
          </p:cNvSpPr>
          <p:nvPr>
            <p:ph type="dt" sz="half" idx="10"/>
          </p:nvPr>
        </p:nvSpPr>
        <p:spPr/>
        <p:txBody>
          <a:bodyPr/>
          <a:lstStyle/>
          <a:p>
            <a:pPr>
              <a:defRPr/>
            </a:pPr>
            <a:fld id="{54169C2F-051B-4E34-B2AC-17E8814C3B83}" type="datetime1">
              <a:rPr lang="en-US" altLang="en-US" smtClean="0"/>
              <a:t>10/3/2025</a:t>
            </a:fld>
            <a:endParaRPr lang="en-US" altLang="en-US"/>
          </a:p>
        </p:txBody>
      </p:sp>
      <p:sp>
        <p:nvSpPr>
          <p:cNvPr id="3" name="Footer Placeholder 2">
            <a:extLst>
              <a:ext uri="{FF2B5EF4-FFF2-40B4-BE49-F238E27FC236}">
                <a16:creationId xmlns:a16="http://schemas.microsoft.com/office/drawing/2014/main" id="{A9BE7810-359C-6AFA-F851-D26C83F3003B}"/>
              </a:ext>
            </a:extLst>
          </p:cNvPr>
          <p:cNvSpPr>
            <a:spLocks noGrp="1"/>
          </p:cNvSpPr>
          <p:nvPr>
            <p:ph type="ftr" sz="quarter" idx="11"/>
          </p:nvPr>
        </p:nvSpPr>
        <p:spPr/>
        <p:txBody>
          <a:bodyPr/>
          <a:lstStyle/>
          <a:p>
            <a:pPr>
              <a:defRPr/>
            </a:pPr>
            <a:r>
              <a:rPr lang="en-US"/>
              <a:t>Paper Number xx-xxx</a:t>
            </a:r>
            <a:endParaRPr lang="en-US" dirty="0"/>
          </a:p>
        </p:txBody>
      </p:sp>
      <p:sp>
        <p:nvSpPr>
          <p:cNvPr id="4" name="Slide Number Placeholder 3">
            <a:extLst>
              <a:ext uri="{FF2B5EF4-FFF2-40B4-BE49-F238E27FC236}">
                <a16:creationId xmlns:a16="http://schemas.microsoft.com/office/drawing/2014/main" id="{A74C62D7-0533-EA13-016C-73DC38B31871}"/>
              </a:ext>
            </a:extLst>
          </p:cNvPr>
          <p:cNvSpPr>
            <a:spLocks noGrp="1"/>
          </p:cNvSpPr>
          <p:nvPr>
            <p:ph type="sldNum" sz="quarter" idx="12"/>
          </p:nvPr>
        </p:nvSpPr>
        <p:spPr/>
        <p:txBody>
          <a:bodyPr/>
          <a:lstStyle/>
          <a:p>
            <a:pPr>
              <a:defRPr/>
            </a:pPr>
            <a:fld id="{51A8E585-845B-497D-BF2F-352F8654D138}" type="slidenum">
              <a:rPr lang="en-US" altLang="en-US" smtClean="0"/>
              <a:pPr>
                <a:defRPr/>
              </a:pPr>
              <a:t>7</a:t>
            </a:fld>
            <a:endParaRPr lang="en-US" altLang="en-US" sz="1100"/>
          </a:p>
        </p:txBody>
      </p:sp>
      <p:sp>
        <p:nvSpPr>
          <p:cNvPr id="5" name="Title 4">
            <a:extLst>
              <a:ext uri="{FF2B5EF4-FFF2-40B4-BE49-F238E27FC236}">
                <a16:creationId xmlns:a16="http://schemas.microsoft.com/office/drawing/2014/main" id="{D2A0D453-55E6-E3D0-C96E-A5EF7E3ABCDB}"/>
              </a:ext>
            </a:extLst>
          </p:cNvPr>
          <p:cNvSpPr>
            <a:spLocks noGrp="1"/>
          </p:cNvSpPr>
          <p:nvPr>
            <p:ph type="title"/>
          </p:nvPr>
        </p:nvSpPr>
        <p:spPr/>
        <p:txBody>
          <a:bodyPr>
            <a:noAutofit/>
          </a:bodyPr>
          <a:lstStyle/>
          <a:p>
            <a:r>
              <a:rPr lang="en-US" sz="2800" dirty="0">
                <a:solidFill>
                  <a:schemeClr val="tx1">
                    <a:lumMod val="75000"/>
                    <a:lumOff val="25000"/>
                  </a:schemeClr>
                </a:solidFill>
              </a:rPr>
              <a:t>A Risk-Based Approach for Assessing R Package Accuracy within a Validated Infrastructure </a:t>
            </a:r>
            <a:endParaRPr lang="en-US" sz="2800" dirty="0"/>
          </a:p>
        </p:txBody>
      </p:sp>
      <p:sp>
        <p:nvSpPr>
          <p:cNvPr id="7" name="Oval 6">
            <a:extLst>
              <a:ext uri="{FF2B5EF4-FFF2-40B4-BE49-F238E27FC236}">
                <a16:creationId xmlns:a16="http://schemas.microsoft.com/office/drawing/2014/main" id="{59F1E9C4-F6C8-F97E-DB33-7636EEC6A8B9}"/>
              </a:ext>
            </a:extLst>
          </p:cNvPr>
          <p:cNvSpPr/>
          <p:nvPr/>
        </p:nvSpPr>
        <p:spPr>
          <a:xfrm>
            <a:off x="8950080" y="2767661"/>
            <a:ext cx="1661746" cy="1661746"/>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6B9F9153-C7CE-8B1F-003C-331B99E3D7C8}"/>
              </a:ext>
            </a:extLst>
          </p:cNvPr>
          <p:cNvSpPr/>
          <p:nvPr/>
        </p:nvSpPr>
        <p:spPr>
          <a:xfrm>
            <a:off x="5265127" y="2767661"/>
            <a:ext cx="1661746" cy="1661746"/>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94ABF3BF-4E0A-A94B-9C58-9213BF4A66B3}"/>
              </a:ext>
            </a:extLst>
          </p:cNvPr>
          <p:cNvSpPr/>
          <p:nvPr/>
        </p:nvSpPr>
        <p:spPr>
          <a:xfrm>
            <a:off x="1529594" y="2736432"/>
            <a:ext cx="1661746" cy="1661746"/>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a:p>
        </p:txBody>
      </p:sp>
      <p:pic>
        <p:nvPicPr>
          <p:cNvPr id="10" name="Graphic 9" descr="Checkmark with solid fill">
            <a:extLst>
              <a:ext uri="{FF2B5EF4-FFF2-40B4-BE49-F238E27FC236}">
                <a16:creationId xmlns:a16="http://schemas.microsoft.com/office/drawing/2014/main" id="{3A23F129-EEE1-F22C-5715-BEE8AEEBCEC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779155" y="2988966"/>
            <a:ext cx="1156677" cy="1156677"/>
          </a:xfrm>
          <a:prstGeom prst="rect">
            <a:avLst/>
          </a:prstGeom>
        </p:spPr>
      </p:pic>
      <p:sp>
        <p:nvSpPr>
          <p:cNvPr id="11" name="TextBox 10">
            <a:extLst>
              <a:ext uri="{FF2B5EF4-FFF2-40B4-BE49-F238E27FC236}">
                <a16:creationId xmlns:a16="http://schemas.microsoft.com/office/drawing/2014/main" id="{FF53EE45-909F-9A23-C0FF-8371314D09A2}"/>
              </a:ext>
            </a:extLst>
          </p:cNvPr>
          <p:cNvSpPr txBox="1"/>
          <p:nvPr/>
        </p:nvSpPr>
        <p:spPr>
          <a:xfrm>
            <a:off x="678873" y="1591187"/>
            <a:ext cx="10834254" cy="868636"/>
          </a:xfrm>
          <a:prstGeom prst="rect">
            <a:avLst/>
          </a:prstGeom>
          <a:noFill/>
        </p:spPr>
        <p:txBody>
          <a:bodyPr wrap="square" rtlCol="0">
            <a:spAutoFit/>
          </a:bodyPr>
          <a:lstStyle/>
          <a:p>
            <a:pPr>
              <a:lnSpc>
                <a:spcPct val="150000"/>
              </a:lnSpc>
            </a:pPr>
            <a:r>
              <a:rPr lang="en-US" dirty="0">
                <a:solidFill>
                  <a:schemeClr val="tx2"/>
                </a:solidFill>
              </a:rPr>
              <a:t>Focuses on systems validation and adequate testing and documentation in keeping with the FDA’s “Statistical Software Clarifying Statement”</a:t>
            </a:r>
          </a:p>
        </p:txBody>
      </p:sp>
      <p:pic>
        <p:nvPicPr>
          <p:cNvPr id="12" name="Graphic 11" descr="Arrow circle with solid fill">
            <a:extLst>
              <a:ext uri="{FF2B5EF4-FFF2-40B4-BE49-F238E27FC236}">
                <a16:creationId xmlns:a16="http://schemas.microsoft.com/office/drawing/2014/main" id="{9A7E5345-97CE-4584-C578-73151E128A4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473700" y="3021185"/>
            <a:ext cx="1156676" cy="1156676"/>
          </a:xfrm>
          <a:prstGeom prst="rect">
            <a:avLst/>
          </a:prstGeom>
        </p:spPr>
      </p:pic>
      <p:pic>
        <p:nvPicPr>
          <p:cNvPr id="13" name="Graphic 12" descr="Binoculars with solid fill">
            <a:extLst>
              <a:ext uri="{FF2B5EF4-FFF2-40B4-BE49-F238E27FC236}">
                <a16:creationId xmlns:a16="http://schemas.microsoft.com/office/drawing/2014/main" id="{DFE6B753-7F75-0174-D3D6-7E555809D4B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202616" y="3021183"/>
            <a:ext cx="1156677" cy="1156677"/>
          </a:xfrm>
          <a:prstGeom prst="rect">
            <a:avLst/>
          </a:prstGeom>
        </p:spPr>
      </p:pic>
      <p:sp>
        <p:nvSpPr>
          <p:cNvPr id="14" name="TextBox 13">
            <a:extLst>
              <a:ext uri="{FF2B5EF4-FFF2-40B4-BE49-F238E27FC236}">
                <a16:creationId xmlns:a16="http://schemas.microsoft.com/office/drawing/2014/main" id="{2D9944C0-3AA8-0F8F-02F4-F8CFF9290F4F}"/>
              </a:ext>
            </a:extLst>
          </p:cNvPr>
          <p:cNvSpPr txBox="1"/>
          <p:nvPr/>
        </p:nvSpPr>
        <p:spPr>
          <a:xfrm>
            <a:off x="981274" y="4508688"/>
            <a:ext cx="2752437" cy="400110"/>
          </a:xfrm>
          <a:prstGeom prst="rect">
            <a:avLst/>
          </a:prstGeom>
          <a:noFill/>
        </p:spPr>
        <p:txBody>
          <a:bodyPr wrap="square" rtlCol="0">
            <a:spAutoFit/>
          </a:bodyPr>
          <a:lstStyle/>
          <a:p>
            <a:pPr algn="ctr"/>
            <a:r>
              <a:rPr lang="en-US" sz="2000" b="1" dirty="0">
                <a:solidFill>
                  <a:srgbClr val="3973B3"/>
                </a:solidFill>
              </a:rPr>
              <a:t>Accuracy</a:t>
            </a:r>
          </a:p>
        </p:txBody>
      </p:sp>
      <p:sp>
        <p:nvSpPr>
          <p:cNvPr id="15" name="TextBox 14">
            <a:extLst>
              <a:ext uri="{FF2B5EF4-FFF2-40B4-BE49-F238E27FC236}">
                <a16:creationId xmlns:a16="http://schemas.microsoft.com/office/drawing/2014/main" id="{ACBFAF02-38A2-DE64-51D8-BC8FDA256CA1}"/>
              </a:ext>
            </a:extLst>
          </p:cNvPr>
          <p:cNvSpPr txBox="1"/>
          <p:nvPr/>
        </p:nvSpPr>
        <p:spPr>
          <a:xfrm>
            <a:off x="4849000" y="4508688"/>
            <a:ext cx="2752437" cy="400110"/>
          </a:xfrm>
          <a:prstGeom prst="rect">
            <a:avLst/>
          </a:prstGeom>
          <a:noFill/>
        </p:spPr>
        <p:txBody>
          <a:bodyPr wrap="square" rtlCol="0">
            <a:spAutoFit/>
          </a:bodyPr>
          <a:lstStyle/>
          <a:p>
            <a:pPr algn="ctr"/>
            <a:r>
              <a:rPr lang="en-US" sz="2000" b="1" dirty="0">
                <a:solidFill>
                  <a:srgbClr val="3973B3"/>
                </a:solidFill>
              </a:rPr>
              <a:t>Reproducibility</a:t>
            </a:r>
          </a:p>
        </p:txBody>
      </p:sp>
      <p:sp>
        <p:nvSpPr>
          <p:cNvPr id="16" name="TextBox 15">
            <a:extLst>
              <a:ext uri="{FF2B5EF4-FFF2-40B4-BE49-F238E27FC236}">
                <a16:creationId xmlns:a16="http://schemas.microsoft.com/office/drawing/2014/main" id="{81DFD19F-61FE-D014-ACAB-BFB926A634E3}"/>
              </a:ext>
            </a:extLst>
          </p:cNvPr>
          <p:cNvSpPr txBox="1"/>
          <p:nvPr/>
        </p:nvSpPr>
        <p:spPr>
          <a:xfrm>
            <a:off x="8404735" y="4508688"/>
            <a:ext cx="2752437" cy="400110"/>
          </a:xfrm>
          <a:prstGeom prst="rect">
            <a:avLst/>
          </a:prstGeom>
          <a:noFill/>
        </p:spPr>
        <p:txBody>
          <a:bodyPr wrap="square" rtlCol="0">
            <a:spAutoFit/>
          </a:bodyPr>
          <a:lstStyle/>
          <a:p>
            <a:pPr algn="ctr"/>
            <a:r>
              <a:rPr lang="en-US" sz="2000" b="1" dirty="0">
                <a:solidFill>
                  <a:srgbClr val="3973B3"/>
                </a:solidFill>
              </a:rPr>
              <a:t>Traceability</a:t>
            </a:r>
          </a:p>
        </p:txBody>
      </p:sp>
      <p:sp>
        <p:nvSpPr>
          <p:cNvPr id="17" name="TextBox 16">
            <a:extLst>
              <a:ext uri="{FF2B5EF4-FFF2-40B4-BE49-F238E27FC236}">
                <a16:creationId xmlns:a16="http://schemas.microsoft.com/office/drawing/2014/main" id="{B35B22B0-71D3-5B75-9296-AC9FAAECE0C2}"/>
              </a:ext>
            </a:extLst>
          </p:cNvPr>
          <p:cNvSpPr txBox="1"/>
          <p:nvPr/>
        </p:nvSpPr>
        <p:spPr>
          <a:xfrm>
            <a:off x="3851030" y="5562600"/>
            <a:ext cx="4402016" cy="523220"/>
          </a:xfrm>
          <a:prstGeom prst="rect">
            <a:avLst/>
          </a:prstGeom>
          <a:noFill/>
        </p:spPr>
        <p:txBody>
          <a:bodyPr wrap="square" rtlCol="0">
            <a:spAutoFit/>
          </a:bodyPr>
          <a:lstStyle/>
          <a:p>
            <a:pPr algn="ctr"/>
            <a:r>
              <a:rPr lang="en-US" sz="2800" b="1" dirty="0">
                <a:solidFill>
                  <a:srgbClr val="3973B3"/>
                </a:solidFill>
              </a:rPr>
              <a:t>“For Intended Use”</a:t>
            </a:r>
          </a:p>
        </p:txBody>
      </p:sp>
      <p:sp>
        <p:nvSpPr>
          <p:cNvPr id="18" name="Rectangle 17">
            <a:extLst>
              <a:ext uri="{FF2B5EF4-FFF2-40B4-BE49-F238E27FC236}">
                <a16:creationId xmlns:a16="http://schemas.microsoft.com/office/drawing/2014/main" id="{074AE9A9-2D65-92A7-0C31-C569E413D409}"/>
              </a:ext>
            </a:extLst>
          </p:cNvPr>
          <p:cNvSpPr/>
          <p:nvPr/>
        </p:nvSpPr>
        <p:spPr>
          <a:xfrm>
            <a:off x="0" y="0"/>
            <a:ext cx="274320" cy="6858000"/>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vert="vert270" rtlCol="0" anchor="ctr"/>
          <a:lstStyle/>
          <a:p>
            <a:pPr algn="ctr"/>
            <a:r>
              <a:rPr lang="en-US" sz="1400" dirty="0"/>
              <a:t>The White Paper</a:t>
            </a:r>
          </a:p>
        </p:txBody>
      </p:sp>
      <p:pic>
        <p:nvPicPr>
          <p:cNvPr id="19" name="Picture 18">
            <a:extLst>
              <a:ext uri="{FF2B5EF4-FFF2-40B4-BE49-F238E27FC236}">
                <a16:creationId xmlns:a16="http://schemas.microsoft.com/office/drawing/2014/main" id="{921F129E-7DFF-6895-74BD-0DDFCB8DF028}"/>
              </a:ext>
            </a:extLst>
          </p:cNvPr>
          <p:cNvPicPr>
            <a:picLocks noChangeAspect="1"/>
          </p:cNvPicPr>
          <p:nvPr/>
        </p:nvPicPr>
        <p:blipFill>
          <a:blip r:embed="rId8">
            <a:alphaModFix amt="20000"/>
          </a:blip>
          <a:stretch>
            <a:fillRect/>
          </a:stretch>
        </p:blipFill>
        <p:spPr>
          <a:xfrm>
            <a:off x="11150601" y="84134"/>
            <a:ext cx="914400" cy="850900"/>
          </a:xfrm>
          <a:prstGeom prst="rect">
            <a:avLst/>
          </a:prstGeom>
        </p:spPr>
      </p:pic>
    </p:spTree>
    <p:extLst>
      <p:ext uri="{BB962C8B-B14F-4D97-AF65-F5344CB8AC3E}">
        <p14:creationId xmlns:p14="http://schemas.microsoft.com/office/powerpoint/2010/main" val="11785057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D2C5AFC-5845-0BD9-0230-ABD74D6BDF08}"/>
              </a:ext>
            </a:extLst>
          </p:cNvPr>
          <p:cNvSpPr>
            <a:spLocks noGrp="1"/>
          </p:cNvSpPr>
          <p:nvPr>
            <p:ph type="dt" sz="half" idx="10"/>
          </p:nvPr>
        </p:nvSpPr>
        <p:spPr/>
        <p:txBody>
          <a:bodyPr/>
          <a:lstStyle/>
          <a:p>
            <a:pPr>
              <a:defRPr/>
            </a:pPr>
            <a:fld id="{54169C2F-051B-4E34-B2AC-17E8814C3B83}" type="datetime1">
              <a:rPr lang="en-US" altLang="en-US" smtClean="0"/>
              <a:t>10/3/2025</a:t>
            </a:fld>
            <a:endParaRPr lang="en-US" altLang="en-US"/>
          </a:p>
        </p:txBody>
      </p:sp>
      <p:sp>
        <p:nvSpPr>
          <p:cNvPr id="3" name="Footer Placeholder 2">
            <a:extLst>
              <a:ext uri="{FF2B5EF4-FFF2-40B4-BE49-F238E27FC236}">
                <a16:creationId xmlns:a16="http://schemas.microsoft.com/office/drawing/2014/main" id="{7E2B8812-7643-6A3D-9BE5-9EDA5999C6F6}"/>
              </a:ext>
            </a:extLst>
          </p:cNvPr>
          <p:cNvSpPr>
            <a:spLocks noGrp="1"/>
          </p:cNvSpPr>
          <p:nvPr>
            <p:ph type="ftr" sz="quarter" idx="11"/>
          </p:nvPr>
        </p:nvSpPr>
        <p:spPr/>
        <p:txBody>
          <a:bodyPr/>
          <a:lstStyle/>
          <a:p>
            <a:pPr>
              <a:defRPr/>
            </a:pPr>
            <a:r>
              <a:rPr lang="en-US"/>
              <a:t>Paper Number xx-xxx</a:t>
            </a:r>
            <a:endParaRPr lang="en-US" dirty="0"/>
          </a:p>
        </p:txBody>
      </p:sp>
      <p:sp>
        <p:nvSpPr>
          <p:cNvPr id="4" name="Slide Number Placeholder 3">
            <a:extLst>
              <a:ext uri="{FF2B5EF4-FFF2-40B4-BE49-F238E27FC236}">
                <a16:creationId xmlns:a16="http://schemas.microsoft.com/office/drawing/2014/main" id="{67B1FF9A-B9AC-0DC1-7C29-73168547C809}"/>
              </a:ext>
            </a:extLst>
          </p:cNvPr>
          <p:cNvSpPr>
            <a:spLocks noGrp="1"/>
          </p:cNvSpPr>
          <p:nvPr>
            <p:ph type="sldNum" sz="quarter" idx="12"/>
          </p:nvPr>
        </p:nvSpPr>
        <p:spPr/>
        <p:txBody>
          <a:bodyPr/>
          <a:lstStyle/>
          <a:p>
            <a:pPr>
              <a:defRPr/>
            </a:pPr>
            <a:fld id="{51A8E585-845B-497D-BF2F-352F8654D138}" type="slidenum">
              <a:rPr lang="en-US" altLang="en-US" smtClean="0"/>
              <a:pPr>
                <a:defRPr/>
              </a:pPr>
              <a:t>8</a:t>
            </a:fld>
            <a:endParaRPr lang="en-US" altLang="en-US" sz="1100"/>
          </a:p>
        </p:txBody>
      </p:sp>
      <p:sp>
        <p:nvSpPr>
          <p:cNvPr id="5" name="Title 4">
            <a:extLst>
              <a:ext uri="{FF2B5EF4-FFF2-40B4-BE49-F238E27FC236}">
                <a16:creationId xmlns:a16="http://schemas.microsoft.com/office/drawing/2014/main" id="{F03A1762-AB83-F8CA-05CD-186564D790A1}"/>
              </a:ext>
            </a:extLst>
          </p:cNvPr>
          <p:cNvSpPr>
            <a:spLocks noGrp="1"/>
          </p:cNvSpPr>
          <p:nvPr>
            <p:ph type="title"/>
          </p:nvPr>
        </p:nvSpPr>
        <p:spPr/>
        <p:txBody>
          <a:bodyPr>
            <a:noAutofit/>
          </a:bodyPr>
          <a:lstStyle/>
          <a:p>
            <a:r>
              <a:rPr lang="en-US" sz="2800" dirty="0">
                <a:solidFill>
                  <a:schemeClr val="tx1">
                    <a:lumMod val="75000"/>
                    <a:lumOff val="25000"/>
                  </a:schemeClr>
                </a:solidFill>
              </a:rPr>
              <a:t>Proposed Risk-Based Approach to Assess Accuracy</a:t>
            </a:r>
            <a:endParaRPr lang="en-US" sz="2800" dirty="0"/>
          </a:p>
        </p:txBody>
      </p:sp>
      <p:pic>
        <p:nvPicPr>
          <p:cNvPr id="7" name="Picture 6" descr="A screenshot of a computer&#10;&#10;Description automatically generated">
            <a:extLst>
              <a:ext uri="{FF2B5EF4-FFF2-40B4-BE49-F238E27FC236}">
                <a16:creationId xmlns:a16="http://schemas.microsoft.com/office/drawing/2014/main" id="{13275158-5325-1097-C09F-5F1CCE06B7B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31685" y="2067072"/>
            <a:ext cx="10328629" cy="3722397"/>
          </a:xfrm>
          <a:prstGeom prst="rect">
            <a:avLst/>
          </a:prstGeom>
        </p:spPr>
      </p:pic>
      <p:sp>
        <p:nvSpPr>
          <p:cNvPr id="8" name="Rectangle 7">
            <a:extLst>
              <a:ext uri="{FF2B5EF4-FFF2-40B4-BE49-F238E27FC236}">
                <a16:creationId xmlns:a16="http://schemas.microsoft.com/office/drawing/2014/main" id="{3F2A7CBC-F9EE-C01D-5C1C-8493B9A9BE67}"/>
              </a:ext>
            </a:extLst>
          </p:cNvPr>
          <p:cNvSpPr/>
          <p:nvPr/>
        </p:nvSpPr>
        <p:spPr>
          <a:xfrm>
            <a:off x="0" y="0"/>
            <a:ext cx="274320" cy="6858000"/>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vert="vert270" rtlCol="0" anchor="ctr"/>
          <a:lstStyle/>
          <a:p>
            <a:pPr algn="ctr"/>
            <a:r>
              <a:rPr lang="en-US" sz="1400" dirty="0"/>
              <a:t>The White Paper</a:t>
            </a:r>
          </a:p>
        </p:txBody>
      </p:sp>
      <p:pic>
        <p:nvPicPr>
          <p:cNvPr id="9" name="Picture 8">
            <a:extLst>
              <a:ext uri="{FF2B5EF4-FFF2-40B4-BE49-F238E27FC236}">
                <a16:creationId xmlns:a16="http://schemas.microsoft.com/office/drawing/2014/main" id="{A6078496-F46D-6E23-595C-35B866007F0E}"/>
              </a:ext>
            </a:extLst>
          </p:cNvPr>
          <p:cNvPicPr>
            <a:picLocks noChangeAspect="1"/>
          </p:cNvPicPr>
          <p:nvPr/>
        </p:nvPicPr>
        <p:blipFill>
          <a:blip r:embed="rId3">
            <a:alphaModFix amt="20000"/>
          </a:blip>
          <a:stretch>
            <a:fillRect/>
          </a:stretch>
        </p:blipFill>
        <p:spPr>
          <a:xfrm>
            <a:off x="11150601" y="84134"/>
            <a:ext cx="914400" cy="850900"/>
          </a:xfrm>
          <a:prstGeom prst="rect">
            <a:avLst/>
          </a:prstGeom>
        </p:spPr>
      </p:pic>
    </p:spTree>
    <p:extLst>
      <p:ext uri="{BB962C8B-B14F-4D97-AF65-F5344CB8AC3E}">
        <p14:creationId xmlns:p14="http://schemas.microsoft.com/office/powerpoint/2010/main" val="7574372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F264302-F942-46A7-87D7-B80C8D0BF7EF}"/>
              </a:ext>
            </a:extLst>
          </p:cNvPr>
          <p:cNvSpPr>
            <a:spLocks noGrp="1"/>
          </p:cNvSpPr>
          <p:nvPr>
            <p:ph type="dt" sz="half" idx="10"/>
          </p:nvPr>
        </p:nvSpPr>
        <p:spPr/>
        <p:txBody>
          <a:bodyPr/>
          <a:lstStyle/>
          <a:p>
            <a:pPr>
              <a:defRPr/>
            </a:pPr>
            <a:fld id="{54169C2F-051B-4E34-B2AC-17E8814C3B83}" type="datetime1">
              <a:rPr lang="en-US" altLang="en-US" smtClean="0"/>
              <a:t>10/3/2025</a:t>
            </a:fld>
            <a:endParaRPr lang="en-US" altLang="en-US"/>
          </a:p>
        </p:txBody>
      </p:sp>
      <p:sp>
        <p:nvSpPr>
          <p:cNvPr id="3" name="Footer Placeholder 2">
            <a:extLst>
              <a:ext uri="{FF2B5EF4-FFF2-40B4-BE49-F238E27FC236}">
                <a16:creationId xmlns:a16="http://schemas.microsoft.com/office/drawing/2014/main" id="{9EE1065F-76AE-8880-557D-60281361A638}"/>
              </a:ext>
            </a:extLst>
          </p:cNvPr>
          <p:cNvSpPr>
            <a:spLocks noGrp="1"/>
          </p:cNvSpPr>
          <p:nvPr>
            <p:ph type="ftr" sz="quarter" idx="11"/>
          </p:nvPr>
        </p:nvSpPr>
        <p:spPr/>
        <p:txBody>
          <a:bodyPr/>
          <a:lstStyle/>
          <a:p>
            <a:pPr>
              <a:defRPr/>
            </a:pPr>
            <a:r>
              <a:rPr lang="en-US"/>
              <a:t>Paper Number xx-xxx</a:t>
            </a:r>
            <a:endParaRPr lang="en-US" dirty="0"/>
          </a:p>
        </p:txBody>
      </p:sp>
      <p:sp>
        <p:nvSpPr>
          <p:cNvPr id="4" name="Slide Number Placeholder 3">
            <a:extLst>
              <a:ext uri="{FF2B5EF4-FFF2-40B4-BE49-F238E27FC236}">
                <a16:creationId xmlns:a16="http://schemas.microsoft.com/office/drawing/2014/main" id="{8E752958-A2DB-924D-8E7E-6CAD2A6FB62E}"/>
              </a:ext>
            </a:extLst>
          </p:cNvPr>
          <p:cNvSpPr>
            <a:spLocks noGrp="1"/>
          </p:cNvSpPr>
          <p:nvPr>
            <p:ph type="sldNum" sz="quarter" idx="12"/>
          </p:nvPr>
        </p:nvSpPr>
        <p:spPr/>
        <p:txBody>
          <a:bodyPr/>
          <a:lstStyle/>
          <a:p>
            <a:pPr>
              <a:defRPr/>
            </a:pPr>
            <a:fld id="{51A8E585-845B-497D-BF2F-352F8654D138}" type="slidenum">
              <a:rPr lang="en-US" altLang="en-US" smtClean="0"/>
              <a:pPr>
                <a:defRPr/>
              </a:pPr>
              <a:t>9</a:t>
            </a:fld>
            <a:endParaRPr lang="en-US" altLang="en-US" sz="1100"/>
          </a:p>
        </p:txBody>
      </p:sp>
      <p:sp>
        <p:nvSpPr>
          <p:cNvPr id="5" name="Title 4">
            <a:extLst>
              <a:ext uri="{FF2B5EF4-FFF2-40B4-BE49-F238E27FC236}">
                <a16:creationId xmlns:a16="http://schemas.microsoft.com/office/drawing/2014/main" id="{1F923EB6-32BF-B790-2486-DDF501C0620F}"/>
              </a:ext>
            </a:extLst>
          </p:cNvPr>
          <p:cNvSpPr>
            <a:spLocks noGrp="1"/>
          </p:cNvSpPr>
          <p:nvPr>
            <p:ph type="title"/>
          </p:nvPr>
        </p:nvSpPr>
        <p:spPr/>
        <p:txBody>
          <a:bodyPr>
            <a:normAutofit/>
          </a:bodyPr>
          <a:lstStyle/>
          <a:p>
            <a:r>
              <a:rPr lang="en-US" sz="2800" dirty="0">
                <a:solidFill>
                  <a:schemeClr val="tx1">
                    <a:lumMod val="75000"/>
                    <a:lumOff val="25000"/>
                  </a:schemeClr>
                </a:solidFill>
              </a:rPr>
              <a:t>Tool 1: Quantify Risk Programmatically</a:t>
            </a:r>
          </a:p>
        </p:txBody>
      </p:sp>
      <p:pic>
        <p:nvPicPr>
          <p:cNvPr id="7" name="Picture 6" descr="A picture containing text, sign&#10;&#10;Description automatically generated">
            <a:extLst>
              <a:ext uri="{FF2B5EF4-FFF2-40B4-BE49-F238E27FC236}">
                <a16:creationId xmlns:a16="http://schemas.microsoft.com/office/drawing/2014/main" id="{8F93A4BA-AB39-419D-439E-2348E353C426}"/>
              </a:ext>
            </a:extLst>
          </p:cNvPr>
          <p:cNvPicPr>
            <a:picLocks noChangeAspect="1"/>
          </p:cNvPicPr>
          <p:nvPr/>
        </p:nvPicPr>
        <p:blipFill>
          <a:blip r:embed="rId2"/>
          <a:stretch>
            <a:fillRect/>
          </a:stretch>
        </p:blipFill>
        <p:spPr>
          <a:xfrm>
            <a:off x="4048787" y="1670736"/>
            <a:ext cx="4094426" cy="4738005"/>
          </a:xfrm>
          <a:prstGeom prst="rect">
            <a:avLst/>
          </a:prstGeom>
        </p:spPr>
      </p:pic>
      <p:pic>
        <p:nvPicPr>
          <p:cNvPr id="8" name="Picture 7">
            <a:extLst>
              <a:ext uri="{FF2B5EF4-FFF2-40B4-BE49-F238E27FC236}">
                <a16:creationId xmlns:a16="http://schemas.microsoft.com/office/drawing/2014/main" id="{0BB22873-D44D-3E6C-72F2-84532A3B57A9}"/>
              </a:ext>
            </a:extLst>
          </p:cNvPr>
          <p:cNvPicPr>
            <a:picLocks noChangeAspect="1"/>
          </p:cNvPicPr>
          <p:nvPr/>
        </p:nvPicPr>
        <p:blipFill>
          <a:blip r:embed="rId3">
            <a:alphaModFix amt="20000"/>
          </a:blip>
          <a:stretch>
            <a:fillRect/>
          </a:stretch>
        </p:blipFill>
        <p:spPr>
          <a:xfrm>
            <a:off x="11150601" y="84134"/>
            <a:ext cx="914400" cy="850900"/>
          </a:xfrm>
          <a:prstGeom prst="rect">
            <a:avLst/>
          </a:prstGeom>
        </p:spPr>
      </p:pic>
    </p:spTree>
    <p:extLst>
      <p:ext uri="{BB962C8B-B14F-4D97-AF65-F5344CB8AC3E}">
        <p14:creationId xmlns:p14="http://schemas.microsoft.com/office/powerpoint/2010/main" val="249864723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harmaSUG2019.1_Presentation_Template_widescreen">
  <a:themeElements>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Concourse">
      <a:maj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font script="Geor" typeface="Sylfaen"/>
      </a:majorFont>
      <a:min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65000"/>
                <a:satMod val="300000"/>
              </a:schemeClr>
            </a:gs>
          </a:gsLst>
          <a:path path="circle">
            <a:fillToRect l="65000" b="98000"/>
          </a:path>
        </a:gradFill>
        <a:blipFill>
          <a:blip xmlns:r="http://schemas.openxmlformats.org/officeDocument/2006/relationships" r:embed="rId1">
            <a:duotone>
              <a:schemeClr val="phClr">
                <a:shade val="60000"/>
                <a:satMod val="110000"/>
              </a:schemeClr>
              <a:schemeClr val="phClr">
                <a:tint val="95000"/>
              </a:schemeClr>
            </a:duotone>
          </a:blip>
          <a:tile tx="0" ty="0" sx="50000" sy="50000" flip="none" algn="tl"/>
        </a:blipFill>
      </a:bgFillStyleLst>
    </a:fmtScheme>
  </a:themeElements>
  <a:objectDefaults/>
  <a:extraClrSchemeLst/>
  <a:extLst>
    <a:ext uri="{05A4C25C-085E-4340-85A3-A5531E510DB2}">
      <thm15:themeFamily xmlns:thm15="http://schemas.microsoft.com/office/thememl/2012/main" name="Presentation4" id="{8FF70FEB-4B4B-4096-BFB3-7C50857C8305}" vid="{0F48FF4C-3A59-402F-AEF7-47AEAEB5F20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Metadata/LabelInfo.xml><?xml version="1.0" encoding="utf-8"?>
<clbl:labelList xmlns:clbl="http://schemas.microsoft.com/office/2020/mipLabelMetadata">
  <clbl:label id="{d28e349f-c68d-46ce-94ba-6d0e8d23db64}" enabled="1" method="Standard" siteId="{7b7466bb-fe1d-47a0-b943-8ded565c8e54}" contentBits="0" removed="0"/>
</clbl:labelList>
</file>

<file path=docProps/app.xml><?xml version="1.0" encoding="utf-8"?>
<Properties xmlns="http://schemas.openxmlformats.org/officeDocument/2006/extended-properties" xmlns:vt="http://schemas.openxmlformats.org/officeDocument/2006/docPropsVTypes">
  <Template>presentation_template_widescreen</Template>
  <TotalTime>45</TotalTime>
  <Words>745</Words>
  <Application>Microsoft Office PowerPoint</Application>
  <PresentationFormat>Widescreen</PresentationFormat>
  <Paragraphs>162</Paragraphs>
  <Slides>21</Slides>
  <Notes>0</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21</vt:i4>
      </vt:variant>
    </vt:vector>
  </HeadingPairs>
  <TitlesOfParts>
    <vt:vector size="29" baseType="lpstr">
      <vt:lpstr>Amasis MT Pro Black</vt:lpstr>
      <vt:lpstr>Arial</vt:lpstr>
      <vt:lpstr>Calibri</vt:lpstr>
      <vt:lpstr>Lucida Sans Unicode</vt:lpstr>
      <vt:lpstr>Verdana</vt:lpstr>
      <vt:lpstr>Wingdings 2</vt:lpstr>
      <vt:lpstr>Wingdings 3</vt:lpstr>
      <vt:lpstr>PharmaSUG2019.1_Presentation_Template_widescreen</vt:lpstr>
      <vt:lpstr>Instructions to Use PPTX Template</vt:lpstr>
      <vt:lpstr>Validating R for Pharma Streamlining the Validation of Open-Source R Packages within Highly Regulated Pharmaceutical Work </vt:lpstr>
      <vt:lpstr>Agenda</vt:lpstr>
      <vt:lpstr>But First…</vt:lpstr>
      <vt:lpstr>What is the R Validation Hub?</vt:lpstr>
      <vt:lpstr>The White Paper</vt:lpstr>
      <vt:lpstr>A Risk-Based Approach for Assessing R Package Accuracy within a Validated Infrastructure </vt:lpstr>
      <vt:lpstr>Proposed Risk-Based Approach to Assess Accuracy</vt:lpstr>
      <vt:lpstr>Tool 1: Quantify Risk Programmatically</vt:lpstr>
      <vt:lpstr>How It Works</vt:lpstr>
      <vt:lpstr>How Quality can be Quantified</vt:lpstr>
      <vt:lpstr>Who can use this</vt:lpstr>
      <vt:lpstr>Tool 1: Interactive App using {riskmetric}</vt:lpstr>
      <vt:lpstr>How It Works</vt:lpstr>
      <vt:lpstr>Decision Automation – Integration with {riskassessment}</vt:lpstr>
      <vt:lpstr>Exploring Dependencies</vt:lpstr>
      <vt:lpstr>Repositories Workstream</vt:lpstr>
      <vt:lpstr>Communications</vt:lpstr>
      <vt:lpstr>Our Platforms</vt:lpstr>
      <vt:lpstr>Get Involved!!</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ajay gupta</dc:creator>
  <cp:lastModifiedBy>Anuja Das</cp:lastModifiedBy>
  <cp:revision>4</cp:revision>
  <dcterms:created xsi:type="dcterms:W3CDTF">2024-10-19T05:41:41Z</dcterms:created>
  <dcterms:modified xsi:type="dcterms:W3CDTF">2025-10-03T18:51:17Z</dcterms:modified>
</cp:coreProperties>
</file>